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8" r:id="rId2"/>
    <p:sldId id="272" r:id="rId3"/>
    <p:sldId id="269" r:id="rId4"/>
    <p:sldId id="271" r:id="rId5"/>
    <p:sldId id="273" r:id="rId6"/>
    <p:sldId id="270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3358"/>
  </p:normalViewPr>
  <p:slideViewPr>
    <p:cSldViewPr snapToGrid="0" snapToObjects="1">
      <p:cViewPr varScale="1">
        <p:scale>
          <a:sx n="96" d="100"/>
          <a:sy n="96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F53E-2083-594D-ABC0-9902BF029B98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38D92-0756-0F46-8DAB-46016005A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8D92-0756-0F46-8DAB-46016005AB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1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8D92-0756-0F46-8DAB-46016005AB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95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8D92-0756-0F46-8DAB-46016005AB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6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8D92-0756-0F46-8DAB-46016005AB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8D92-0756-0F46-8DAB-46016005AB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67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8D92-0756-0F46-8DAB-46016005AB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4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C80F-9AAE-7C46-893A-2387E193D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BA47B-423A-7543-B4E7-16BBEC5A0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19F0A-D741-1D49-AFC5-89A44786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79C2-2FB9-7548-ACFD-3E835E6C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D7C2-3CD3-2044-A67A-35E83DCF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7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C37D-89BD-3743-B180-088A5647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EE345-22EB-3341-AB45-9DFEB841B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3D658-F8C4-C74D-BDF7-DE4D281D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C108C-C27B-1943-B010-B8054E160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293B0-8E4C-FE4E-8BF7-8479BB85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0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077C9B-9913-6944-AE3B-6DA9A41CE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273FD-BBA6-9D46-8F6F-5B735B311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17466-E705-EB44-9F18-6A377BA41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F8C8E-F587-6142-B776-DAB70F211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EFC2E-C326-1245-821C-0C94A1A5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0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A6CD-F009-F24D-AABB-125278A5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94C13-FD16-864B-B30C-7E35BBB41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18B55-F230-0F48-AB76-532B9FAF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D120C-8C57-FE4F-BE46-AFC286C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10A7-1756-D643-8FF8-6F346C54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7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A0028-E114-3B47-B854-4B70A331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A2FA7-39B2-4440-A0DD-6D101145C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8A4E8-4694-B649-950D-516948F7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CE5B-F8BD-F44F-A5DB-7F378504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02177-2C00-F24E-BF41-08D6A0C3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4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A475-4DB8-0B4C-B9C3-B04A4A2B0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79A41-19BF-1A42-9695-736643149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4D2D8-771B-6B4E-A49F-7DB0C6442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C3CD0-E479-054A-AA64-2DF801AB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D96CA-E476-8F40-97AD-E946F8FD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BA5F2-A0E9-9740-9202-C9F44E76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6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1B63-44A5-F540-9D27-35FB02B7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982BF-263E-2743-BA84-A45F6255C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5E5D9-1312-E048-B79B-C9914CF6C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FAAFD-DC72-534D-968A-271CD95A1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0E63E-4B51-E44C-8EC3-B4FF03A4C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94ABD3-3003-4D4E-A317-1FF9428B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67926-7A32-C64C-96C7-2C74BF26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300963-BB26-8D44-9837-C6838875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3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962E-FD93-5540-B838-95EAB891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2117A4-7213-E149-B453-CDA57163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95D7E-44AA-4C4E-B545-5B144963D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4E6B5-A4F2-A84B-9507-8B46176C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1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74C0E-7FD1-2040-ACBD-F0ECA56F2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D07D2-7985-8643-BA38-211F66CB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E57A0-F8BF-474E-ADCE-E2D5E3C0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C933-0758-D346-8951-94D945BF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69ADF-20FE-6343-8D9A-9176FFE2F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FFAE0-D41B-4E45-A148-138801048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96E3A-27BA-6942-9403-82B5F3E0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23E2C-DD3E-B042-82E7-0A63FA03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543BD-9FB6-6345-B7A0-0F80370AB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0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C047-4569-B04E-BCD4-BD051C21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1B7A1-C889-DD44-8B87-FDF5A3E51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86DDD-BC9F-F34F-AB77-072306133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575BE-C47C-EF4B-A8EB-5357C35E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B237B-6387-A144-A54D-5649E32F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FFB98-5CDA-3D41-AAFC-631B820D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8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FBB2D-6F57-784F-9A4C-5CD775765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301-D07E-3C46-B073-404E0BE3F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EA339-EF92-714C-B5F6-779649646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D6083-5C48-B041-8E47-BCD99B60110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DFF87-239E-9C41-80AE-B8F02B415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B3FF6-67BE-C345-BABC-7C776A1D9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E667B-2442-6342-BFE3-0F96BA27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7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cid:image004.png@01D95BE8.7BB637E0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76E834-C006-684A-8014-00F47F184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951FDFF-A407-614F-8581-D49676988BB1}"/>
              </a:ext>
            </a:extLst>
          </p:cNvPr>
          <p:cNvSpPr txBox="1">
            <a:spLocks/>
          </p:cNvSpPr>
          <p:nvPr/>
        </p:nvSpPr>
        <p:spPr>
          <a:xfrm>
            <a:off x="6096" y="1232815"/>
            <a:ext cx="12179808" cy="123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000" dirty="0">
                <a:solidFill>
                  <a:schemeClr val="bg1"/>
                </a:solidFill>
              </a:rPr>
            </a:br>
            <a:r>
              <a:rPr lang="en-US" sz="6000" b="1" dirty="0">
                <a:solidFill>
                  <a:schemeClr val="bg1"/>
                </a:solidFill>
                <a:latin typeface="+mn-lt"/>
              </a:rPr>
              <a:t>OKI Freight Plan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1B33976-7581-604A-9CFB-D9C1EDB63954}"/>
              </a:ext>
            </a:extLst>
          </p:cNvPr>
          <p:cNvSpPr txBox="1">
            <a:spLocks/>
          </p:cNvSpPr>
          <p:nvPr/>
        </p:nvSpPr>
        <p:spPr>
          <a:xfrm>
            <a:off x="6096" y="2544806"/>
            <a:ext cx="1217980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OKI Intermodal Coordinating Committee Meeting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April 11, 2023</a:t>
            </a:r>
          </a:p>
        </p:txBody>
      </p:sp>
    </p:spTree>
    <p:extLst>
      <p:ext uri="{BB962C8B-B14F-4D97-AF65-F5344CB8AC3E}">
        <p14:creationId xmlns:p14="http://schemas.microsoft.com/office/powerpoint/2010/main" val="224135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BB477A-6B2C-491B-A7EF-0C170FC21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108"/>
          <a:stretch/>
        </p:blipFill>
        <p:spPr>
          <a:xfrm>
            <a:off x="0" y="-11800"/>
            <a:ext cx="12192000" cy="609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38B2B8-DDE4-F24D-B07B-1636F7FD0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719"/>
          <a:stretch/>
        </p:blipFill>
        <p:spPr>
          <a:xfrm>
            <a:off x="0" y="6221506"/>
            <a:ext cx="12185904" cy="636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01748-9887-4500-8CE7-76F9478D6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46" r="5250" b="8233"/>
          <a:stretch/>
        </p:blipFill>
        <p:spPr>
          <a:xfrm>
            <a:off x="-9409" y="559387"/>
            <a:ext cx="12195313" cy="566211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973B836-A22F-46A0-B0B3-E17C96F66A7D}"/>
              </a:ext>
            </a:extLst>
          </p:cNvPr>
          <p:cNvSpPr/>
          <p:nvPr/>
        </p:nvSpPr>
        <p:spPr>
          <a:xfrm rot="16200000">
            <a:off x="4686240" y="-849859"/>
            <a:ext cx="636494" cy="2494457"/>
          </a:xfrm>
          <a:prstGeom prst="wedgeRoundRectCallout">
            <a:avLst>
              <a:gd name="adj1" fmla="val -8676"/>
              <a:gd name="adj2" fmla="val -12191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b="1" dirty="0"/>
              <a:t>Freight.oki.org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DD84A-607A-4108-9B48-93A39E08A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28" t="90877" r="39473" b="4274"/>
          <a:stretch/>
        </p:blipFill>
        <p:spPr>
          <a:xfrm>
            <a:off x="7613373" y="5870323"/>
            <a:ext cx="4313582" cy="3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BB477A-6B2C-491B-A7EF-0C170FC21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108"/>
          <a:stretch/>
        </p:blipFill>
        <p:spPr>
          <a:xfrm>
            <a:off x="0" y="-11800"/>
            <a:ext cx="12192000" cy="609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38B2B8-DDE4-F24D-B07B-1636F7FD0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719"/>
          <a:stretch/>
        </p:blipFill>
        <p:spPr>
          <a:xfrm>
            <a:off x="0" y="6221506"/>
            <a:ext cx="12185904" cy="636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85CFB9-E6B0-47CD-94F4-442ED83704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8721" r="5077" b="7566"/>
          <a:stretch/>
        </p:blipFill>
        <p:spPr>
          <a:xfrm>
            <a:off x="0" y="539241"/>
            <a:ext cx="12185904" cy="5682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DD84A-607A-4108-9B48-93A39E08AE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8" t="90877" r="39473" b="4274"/>
          <a:stretch/>
        </p:blipFill>
        <p:spPr>
          <a:xfrm>
            <a:off x="7682947" y="5870322"/>
            <a:ext cx="4313582" cy="35118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973B836-A22F-46A0-B0B3-E17C96F66A7D}"/>
              </a:ext>
            </a:extLst>
          </p:cNvPr>
          <p:cNvSpPr/>
          <p:nvPr/>
        </p:nvSpPr>
        <p:spPr>
          <a:xfrm rot="16200000">
            <a:off x="4686240" y="-849859"/>
            <a:ext cx="636494" cy="2494457"/>
          </a:xfrm>
          <a:prstGeom prst="wedgeRoundRectCallout">
            <a:avLst>
              <a:gd name="adj1" fmla="val -8676"/>
              <a:gd name="adj2" fmla="val -12191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b="1" dirty="0"/>
              <a:t>Freight.oki.org</a:t>
            </a:r>
          </a:p>
        </p:txBody>
      </p:sp>
    </p:spTree>
    <p:extLst>
      <p:ext uri="{BB962C8B-B14F-4D97-AF65-F5344CB8AC3E}">
        <p14:creationId xmlns:p14="http://schemas.microsoft.com/office/powerpoint/2010/main" val="233654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BB477A-6B2C-491B-A7EF-0C170FC21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108"/>
          <a:stretch/>
        </p:blipFill>
        <p:spPr>
          <a:xfrm>
            <a:off x="0" y="-11800"/>
            <a:ext cx="12192000" cy="609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38B2B8-DDE4-F24D-B07B-1636F7FD0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719"/>
          <a:stretch/>
        </p:blipFill>
        <p:spPr>
          <a:xfrm>
            <a:off x="0" y="6221506"/>
            <a:ext cx="12185904" cy="636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DD84A-607A-4108-9B48-93A39E08A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28" t="90877" r="39473" b="4274"/>
          <a:stretch/>
        </p:blipFill>
        <p:spPr>
          <a:xfrm>
            <a:off x="7682947" y="5870322"/>
            <a:ext cx="4313582" cy="35118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973B836-A22F-46A0-B0B3-E17C96F66A7D}"/>
              </a:ext>
            </a:extLst>
          </p:cNvPr>
          <p:cNvSpPr/>
          <p:nvPr/>
        </p:nvSpPr>
        <p:spPr>
          <a:xfrm rot="16200000">
            <a:off x="4686240" y="-849859"/>
            <a:ext cx="636494" cy="2494457"/>
          </a:xfrm>
          <a:prstGeom prst="wedgeRoundRectCallout">
            <a:avLst>
              <a:gd name="adj1" fmla="val -8676"/>
              <a:gd name="adj2" fmla="val -12191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b="1" dirty="0"/>
              <a:t>Freight.oki.org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5E6E9-CF51-48EA-8E48-27C0ECECB1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0" b="4348"/>
          <a:stretch/>
        </p:blipFill>
        <p:spPr>
          <a:xfrm>
            <a:off x="-32444" y="15234"/>
            <a:ext cx="12250792" cy="6221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8B64C-5722-4D3C-8B9E-904CE3F183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720" r="5109" b="82387"/>
          <a:stretch/>
        </p:blipFill>
        <p:spPr>
          <a:xfrm>
            <a:off x="0" y="571372"/>
            <a:ext cx="12218349" cy="6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9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BB477A-6B2C-491B-A7EF-0C170FC21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108"/>
          <a:stretch/>
        </p:blipFill>
        <p:spPr>
          <a:xfrm>
            <a:off x="0" y="-11800"/>
            <a:ext cx="12192000" cy="609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38B2B8-DDE4-F24D-B07B-1636F7FD0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719"/>
          <a:stretch/>
        </p:blipFill>
        <p:spPr>
          <a:xfrm>
            <a:off x="0" y="6221506"/>
            <a:ext cx="12185904" cy="636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8B64C-5722-4D3C-8B9E-904CE3F18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20" r="5109" b="82387"/>
          <a:stretch/>
        </p:blipFill>
        <p:spPr>
          <a:xfrm>
            <a:off x="0" y="571372"/>
            <a:ext cx="12218349" cy="636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317D5A-597D-4AC2-B748-74CB6EEF1C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29" t="8716" r="16254" b="25880"/>
          <a:stretch/>
        </p:blipFill>
        <p:spPr>
          <a:xfrm>
            <a:off x="6251716" y="1090283"/>
            <a:ext cx="5188449" cy="2852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973B836-A22F-46A0-B0B3-E17C96F66A7D}"/>
              </a:ext>
            </a:extLst>
          </p:cNvPr>
          <p:cNvSpPr/>
          <p:nvPr/>
        </p:nvSpPr>
        <p:spPr>
          <a:xfrm rot="16200000">
            <a:off x="4686240" y="-849859"/>
            <a:ext cx="636494" cy="2494457"/>
          </a:xfrm>
          <a:prstGeom prst="wedgeRoundRectCallout">
            <a:avLst>
              <a:gd name="adj1" fmla="val -8676"/>
              <a:gd name="adj2" fmla="val -12191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b="1" dirty="0"/>
              <a:t>Freight.oki.org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BF320-FE54-4B72-B18E-62AC0588B7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720" r="50" b="3670"/>
          <a:stretch/>
        </p:blipFill>
        <p:spPr>
          <a:xfrm>
            <a:off x="231662" y="1247954"/>
            <a:ext cx="5266886" cy="259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66194-B0AE-4AE3-8AD6-9B3C18A711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720" b="3670"/>
          <a:stretch/>
        </p:blipFill>
        <p:spPr>
          <a:xfrm>
            <a:off x="6251716" y="4041411"/>
            <a:ext cx="5554894" cy="273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F6934A-CD86-4D95-BF17-576F984DB0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331" b="3970"/>
          <a:stretch/>
        </p:blipFill>
        <p:spPr>
          <a:xfrm>
            <a:off x="224471" y="4041411"/>
            <a:ext cx="5266886" cy="259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844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BB477A-6B2C-491B-A7EF-0C170FC21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108"/>
          <a:stretch/>
        </p:blipFill>
        <p:spPr>
          <a:xfrm>
            <a:off x="0" y="-11800"/>
            <a:ext cx="12192000" cy="609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38B2B8-DDE4-F24D-B07B-1636F7FD0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719"/>
          <a:stretch/>
        </p:blipFill>
        <p:spPr>
          <a:xfrm>
            <a:off x="0" y="6221506"/>
            <a:ext cx="12185904" cy="636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35877-7803-4794-9EEE-9FFEF7608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21" r="5272" b="7566"/>
          <a:stretch/>
        </p:blipFill>
        <p:spPr>
          <a:xfrm>
            <a:off x="-1" y="598033"/>
            <a:ext cx="12185903" cy="562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DD84A-607A-4108-9B48-93A39E08AE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8" t="90877" r="39473" b="4274"/>
          <a:stretch/>
        </p:blipFill>
        <p:spPr>
          <a:xfrm>
            <a:off x="7682947" y="5870322"/>
            <a:ext cx="4313582" cy="35118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973B836-A22F-46A0-B0B3-E17C96F66A7D}"/>
              </a:ext>
            </a:extLst>
          </p:cNvPr>
          <p:cNvSpPr/>
          <p:nvPr/>
        </p:nvSpPr>
        <p:spPr>
          <a:xfrm rot="16200000">
            <a:off x="4686240" y="-849859"/>
            <a:ext cx="636494" cy="2494457"/>
          </a:xfrm>
          <a:prstGeom prst="wedgeRoundRectCallout">
            <a:avLst>
              <a:gd name="adj1" fmla="val -8676"/>
              <a:gd name="adj2" fmla="val -12191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b="1" dirty="0"/>
              <a:t>Freight.oki.org</a:t>
            </a:r>
          </a:p>
        </p:txBody>
      </p:sp>
    </p:spTree>
    <p:extLst>
      <p:ext uri="{BB962C8B-B14F-4D97-AF65-F5344CB8AC3E}">
        <p14:creationId xmlns:p14="http://schemas.microsoft.com/office/powerpoint/2010/main" val="384160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6763DA-8B83-4EA0-8DE8-79E3B056E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7678" b="37078"/>
          <a:stretch/>
        </p:blipFill>
        <p:spPr>
          <a:xfrm>
            <a:off x="0" y="7957"/>
            <a:ext cx="12192000" cy="3102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38B2B8-DDE4-F24D-B07B-1636F7FD0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719"/>
          <a:stretch/>
        </p:blipFill>
        <p:spPr>
          <a:xfrm>
            <a:off x="0" y="6221506"/>
            <a:ext cx="12185904" cy="636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F9885-0167-429A-A17B-B6BF73BB486D}"/>
              </a:ext>
            </a:extLst>
          </p:cNvPr>
          <p:cNvSpPr txBox="1"/>
          <p:nvPr/>
        </p:nvSpPr>
        <p:spPr>
          <a:xfrm>
            <a:off x="301675" y="3506466"/>
            <a:ext cx="57808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Robyn Bancroft, AICP</a:t>
            </a:r>
          </a:p>
          <a:p>
            <a:pPr algn="ctr"/>
            <a:r>
              <a:rPr lang="en-US" sz="3200" dirty="0"/>
              <a:t>Strategic Initiatives Manager</a:t>
            </a:r>
          </a:p>
          <a:p>
            <a:pPr algn="ctr"/>
            <a:r>
              <a:rPr lang="en-US" sz="3200" dirty="0"/>
              <a:t>513.619.7662</a:t>
            </a:r>
          </a:p>
          <a:p>
            <a:pPr algn="ctr"/>
            <a:r>
              <a:rPr lang="en-US" sz="3200" dirty="0"/>
              <a:t>rbancroft@oki.org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42E67C47-263A-4F94-BDC3-3512C937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01" y="3366116"/>
            <a:ext cx="5157089" cy="1791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9A2F868-A2F2-48A1-BDF2-9F605E276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458" y="5305117"/>
            <a:ext cx="54213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September 5-7, 2023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Hyatt Regency Cincinnati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19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64</Words>
  <Application>Microsoft Office PowerPoint</Application>
  <PresentationFormat>Widescreen</PresentationFormat>
  <Paragraphs>20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Sized for Widescreen</dc:title>
  <dc:creator>Microsoft Office User</dc:creator>
  <cp:lastModifiedBy>Robyn Bancroft</cp:lastModifiedBy>
  <cp:revision>33</cp:revision>
  <dcterms:created xsi:type="dcterms:W3CDTF">2019-10-31T01:10:29Z</dcterms:created>
  <dcterms:modified xsi:type="dcterms:W3CDTF">2023-04-07T13:48:55Z</dcterms:modified>
</cp:coreProperties>
</file>