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982" r:id="rId1"/>
    <p:sldMasterId id="2147485078" r:id="rId2"/>
  </p:sldMasterIdLst>
  <p:notesMasterIdLst>
    <p:notesMasterId r:id="rId11"/>
  </p:notesMasterIdLst>
  <p:handoutMasterIdLst>
    <p:handoutMasterId r:id="rId12"/>
  </p:handoutMasterIdLst>
  <p:sldIdLst>
    <p:sldId id="369" r:id="rId3"/>
    <p:sldId id="366" r:id="rId4"/>
    <p:sldId id="371" r:id="rId5"/>
    <p:sldId id="357" r:id="rId6"/>
    <p:sldId id="382" r:id="rId7"/>
    <p:sldId id="365" r:id="rId8"/>
    <p:sldId id="383" r:id="rId9"/>
    <p:sldId id="374" r:id="rId10"/>
  </p:sldIdLst>
  <p:sldSz cx="12192000" cy="6858000"/>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06" autoAdjust="0"/>
    <p:restoredTop sz="81049" autoAdjust="0"/>
  </p:normalViewPr>
  <p:slideViewPr>
    <p:cSldViewPr>
      <p:cViewPr varScale="1">
        <p:scale>
          <a:sx n="71" d="100"/>
          <a:sy n="71" d="100"/>
        </p:scale>
        <p:origin x="804" y="60"/>
      </p:cViewPr>
      <p:guideLst>
        <p:guide orient="horz" pos="2160"/>
        <p:guide pos="3840"/>
      </p:guideLst>
    </p:cSldViewPr>
  </p:slideViewPr>
  <p:notesTextViewPr>
    <p:cViewPr>
      <p:scale>
        <a:sx n="3" d="2"/>
        <a:sy n="3" d="2"/>
      </p:scale>
      <p:origin x="0" y="-30"/>
    </p:cViewPr>
  </p:notesTextViewPr>
  <p:sorterViewPr>
    <p:cViewPr varScale="1">
      <p:scale>
        <a:sx n="100" d="100"/>
        <a:sy n="100" d="100"/>
      </p:scale>
      <p:origin x="0" y="0"/>
    </p:cViewPr>
  </p:sorterViewPr>
  <p:notesViewPr>
    <p:cSldViewPr>
      <p:cViewPr varScale="1">
        <p:scale>
          <a:sx n="66" d="100"/>
          <a:sy n="66" d="100"/>
        </p:scale>
        <p:origin x="2850"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ACF66E72-EADD-49E3-8C6C-405F7E38A2A2}" type="datetimeFigureOut">
              <a:rPr lang="en-US" smtClean="0"/>
              <a:pPr/>
              <a:t>4/10/2023</a:t>
            </a:fld>
            <a:endParaRPr lang="en-US" dirty="0"/>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01D341D5-31D2-41AB-B318-019850AD68F0}" type="slidenum">
              <a:rPr lang="en-US" smtClean="0"/>
              <a:pPr/>
              <a:t>‹#›</a:t>
            </a:fld>
            <a:endParaRPr lang="en-US" dirty="0"/>
          </a:p>
        </p:txBody>
      </p:sp>
    </p:spTree>
    <p:extLst>
      <p:ext uri="{BB962C8B-B14F-4D97-AF65-F5344CB8AC3E}">
        <p14:creationId xmlns:p14="http://schemas.microsoft.com/office/powerpoint/2010/main" val="34973098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F0095FAA-7376-4BE1-A6D5-3BCFE68D1A90}" type="datetimeFigureOut">
              <a:rPr lang="en-US" smtClean="0"/>
              <a:pPr/>
              <a:t>4/10/2023</a:t>
            </a:fld>
            <a:endParaRPr lang="en-US" dirty="0"/>
          </a:p>
        </p:txBody>
      </p:sp>
      <p:sp>
        <p:nvSpPr>
          <p:cNvPr id="4" name="Slide Image Placeholder 3"/>
          <p:cNvSpPr>
            <a:spLocks noGrp="1" noRot="1" noChangeAspect="1"/>
          </p:cNvSpPr>
          <p:nvPr>
            <p:ph type="sldImg" idx="2"/>
          </p:nvPr>
        </p:nvSpPr>
        <p:spPr>
          <a:xfrm>
            <a:off x="342900" y="696913"/>
            <a:ext cx="6197600" cy="348615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AB9F7E7B-DBB8-45E9-B19C-3237C5D29BD2}" type="slidenum">
              <a:rPr lang="en-US" smtClean="0"/>
              <a:pPr/>
              <a:t>‹#›</a:t>
            </a:fld>
            <a:endParaRPr lang="en-US" dirty="0"/>
          </a:p>
        </p:txBody>
      </p:sp>
    </p:spTree>
    <p:extLst>
      <p:ext uri="{BB962C8B-B14F-4D97-AF65-F5344CB8AC3E}">
        <p14:creationId xmlns:p14="http://schemas.microsoft.com/office/powerpoint/2010/main" val="1968945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I will be discussing adoption of the new Transportation Improvement Program, or TIP, for State Fiscal Years 2024 through 2027. </a:t>
            </a:r>
          </a:p>
        </p:txBody>
      </p:sp>
      <p:sp>
        <p:nvSpPr>
          <p:cNvPr id="4" name="Slide Number Placeholder 3"/>
          <p:cNvSpPr>
            <a:spLocks noGrp="1"/>
          </p:cNvSpPr>
          <p:nvPr>
            <p:ph type="sldNum" sz="quarter" idx="10"/>
          </p:nvPr>
        </p:nvSpPr>
        <p:spPr/>
        <p:txBody>
          <a:bodyPr/>
          <a:lstStyle/>
          <a:p>
            <a:pPr>
              <a:defRPr/>
            </a:pPr>
            <a:fld id="{4E03F576-EF26-4945-81CA-FE38B2333C89}" type="slidenum">
              <a:rPr lang="en-US" smtClean="0"/>
              <a:pPr>
                <a:defRPr/>
              </a:pPr>
              <a:t>1</a:t>
            </a:fld>
            <a:endParaRPr lang="en-US"/>
          </a:p>
        </p:txBody>
      </p:sp>
    </p:spTree>
    <p:extLst>
      <p:ext uri="{BB962C8B-B14F-4D97-AF65-F5344CB8AC3E}">
        <p14:creationId xmlns:p14="http://schemas.microsoft.com/office/powerpoint/2010/main" val="3659432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7600" cy="3486150"/>
          </a:xfrm>
        </p:spPr>
      </p:sp>
      <p:sp>
        <p:nvSpPr>
          <p:cNvPr id="3" name="Notes Placeholder 2"/>
          <p:cNvSpPr>
            <a:spLocks noGrp="1"/>
          </p:cNvSpPr>
          <p:nvPr>
            <p:ph type="body" idx="1"/>
          </p:nvPr>
        </p:nvSpPr>
        <p:spPr/>
        <p:txBody>
          <a:bodyPr/>
          <a:lstStyle/>
          <a:p>
            <a:r>
              <a:rPr lang="en-US" dirty="0"/>
              <a:t>The public comment period started on March 10th and runs through tomorrow, April 12</a:t>
            </a:r>
            <a:r>
              <a:rPr lang="en-US" baseline="30000" dirty="0"/>
              <a:t>th</a:t>
            </a:r>
            <a:r>
              <a:rPr lang="en-US" dirty="0"/>
              <a:t>. So far we have received just three public comments. Today, we are looking for ICC recommendation for Board approval. Following the Board meeting on Thursday, the approved TIP will be sent to ODOT, KYTC and INDOT where they will be reviewed by the Federal Highway Administration and the Federal Transit Administration before becoming part of the Statewide TIP, or STIP. The effective date of the new TIP is July 1, and the existing FY21-24 TIP remains until that time.</a:t>
            </a:r>
          </a:p>
        </p:txBody>
      </p:sp>
      <p:sp>
        <p:nvSpPr>
          <p:cNvPr id="4" name="Slide Number Placeholder 3"/>
          <p:cNvSpPr>
            <a:spLocks noGrp="1"/>
          </p:cNvSpPr>
          <p:nvPr>
            <p:ph type="sldNum" sz="quarter" idx="10"/>
          </p:nvPr>
        </p:nvSpPr>
        <p:spPr/>
        <p:txBody>
          <a:bodyPr/>
          <a:lstStyle/>
          <a:p>
            <a:fld id="{2A72A176-BC02-45FE-ADF2-0B6115F53960}"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3717871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OKI Draft TIP is the short range component of our 2050 Metropolitan Transportation Plan. The TIP is typically updated every 2 or 3 years, with the last one adopted in April 2020. The TIP includes transportation funding commitments for the next 4 years and any project with federal funds must be included.  Each project is identified with a location, project description, project sponsor, as well as, funding details on phase, fiscal year and source of funds. After the TIP is formally adopted by OKI, it becomes part of the Statewide Transportation Improvement Program, or STIP.</a:t>
            </a:r>
          </a:p>
        </p:txBody>
      </p:sp>
      <p:sp>
        <p:nvSpPr>
          <p:cNvPr id="4" name="Slide Number Placeholder 3"/>
          <p:cNvSpPr>
            <a:spLocks noGrp="1"/>
          </p:cNvSpPr>
          <p:nvPr>
            <p:ph type="sldNum" sz="quarter" idx="5"/>
          </p:nvPr>
        </p:nvSpPr>
        <p:spPr/>
        <p:txBody>
          <a:bodyPr/>
          <a:lstStyle/>
          <a:p>
            <a:fld id="{AB9F7E7B-DBB8-45E9-B19C-3237C5D29BD2}" type="slidenum">
              <a:rPr lang="en-US" smtClean="0"/>
              <a:pPr/>
              <a:t>3</a:t>
            </a:fld>
            <a:endParaRPr lang="en-US" dirty="0"/>
          </a:p>
        </p:txBody>
      </p:sp>
    </p:spTree>
    <p:extLst>
      <p:ext uri="{BB962C8B-B14F-4D97-AF65-F5344CB8AC3E}">
        <p14:creationId xmlns:p14="http://schemas.microsoft.com/office/powerpoint/2010/main" val="533217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7600" cy="3486150"/>
          </a:xfrm>
        </p:spPr>
      </p:sp>
      <p:sp>
        <p:nvSpPr>
          <p:cNvPr id="3" name="Notes Placeholder 2"/>
          <p:cNvSpPr>
            <a:spLocks noGrp="1"/>
          </p:cNvSpPr>
          <p:nvPr>
            <p:ph type="body" idx="1"/>
          </p:nvPr>
        </p:nvSpPr>
        <p:spPr/>
        <p:txBody>
          <a:bodyPr/>
          <a:lstStyle/>
          <a:p>
            <a:r>
              <a:rPr lang="en-US" dirty="0"/>
              <a:t>The FY24-27 TIP includes $5.3 Billion in federal, state and local funds. Of the $4.2 Billion in Federal Funds, nearly $181 million are OKI sub-allocated federal funds. These are funds that the OKI Board has direct authority over how those funds are spent.</a:t>
            </a:r>
          </a:p>
        </p:txBody>
      </p:sp>
      <p:sp>
        <p:nvSpPr>
          <p:cNvPr id="4" name="Slide Number Placeholder 3"/>
          <p:cNvSpPr>
            <a:spLocks noGrp="1"/>
          </p:cNvSpPr>
          <p:nvPr>
            <p:ph type="sldNum" sz="quarter" idx="10"/>
          </p:nvPr>
        </p:nvSpPr>
        <p:spPr/>
        <p:txBody>
          <a:bodyPr/>
          <a:lstStyle/>
          <a:p>
            <a:fld id="{2A72A176-BC02-45FE-ADF2-0B6115F53960}"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20661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bulk of the TIP is the Project Listings with project descriptions and funding by phase, fund type and fiscal year. The highway listing is about 50 pages with county project maps. The transit list is about 15 pages. The project lists are updated with every TIP Amendment and the maps are updated quarterly. You can always find the latest TIP listing on the website, tip.oki.org.</a:t>
            </a:r>
          </a:p>
        </p:txBody>
      </p:sp>
      <p:sp>
        <p:nvSpPr>
          <p:cNvPr id="4" name="Slide Number Placeholder 3"/>
          <p:cNvSpPr>
            <a:spLocks noGrp="1"/>
          </p:cNvSpPr>
          <p:nvPr>
            <p:ph type="sldNum" sz="quarter" idx="5"/>
          </p:nvPr>
        </p:nvSpPr>
        <p:spPr/>
        <p:txBody>
          <a:bodyPr/>
          <a:lstStyle/>
          <a:p>
            <a:fld id="{AB9F7E7B-DBB8-45E9-B19C-3237C5D29BD2}" type="slidenum">
              <a:rPr lang="en-US" smtClean="0"/>
              <a:pPr/>
              <a:t>5</a:t>
            </a:fld>
            <a:endParaRPr lang="en-US" dirty="0"/>
          </a:p>
        </p:txBody>
      </p:sp>
    </p:spTree>
    <p:extLst>
      <p:ext uri="{BB962C8B-B14F-4D97-AF65-F5344CB8AC3E}">
        <p14:creationId xmlns:p14="http://schemas.microsoft.com/office/powerpoint/2010/main" val="2074707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7600" cy="3486150"/>
          </a:xfrm>
        </p:spPr>
      </p:sp>
      <p:sp>
        <p:nvSpPr>
          <p:cNvPr id="3" name="Notes Placeholder 2"/>
          <p:cNvSpPr>
            <a:spLocks noGrp="1"/>
          </p:cNvSpPr>
          <p:nvPr>
            <p:ph type="body" idx="1"/>
          </p:nvPr>
        </p:nvSpPr>
        <p:spPr/>
        <p:txBody>
          <a:bodyPr/>
          <a:lstStyle/>
          <a:p>
            <a:r>
              <a:rPr lang="en-US" dirty="0"/>
              <a:t>In all, the FY24-27 TIP includes 46 new OKI projects. These are projects which have been previously awarded by OKI but have phases in the new TIP timeframe. The breakdown is 25 projects utilizing Surface Transportation Block Grant funding, also called SNK in Northern Kentucky, 5 projects with Congestion Mitigation Air Quality Funds and 19 with Transportation Alternatives Funds. 193 new State DOT projects are included in the “Grouped Projects” list. Grouped Projects are typically maintenance projects like resurfacing, small bridge repair and safety upgrades that are not of appropriate scale to be identified individually. And finally, 72 new transit projects among our six transit providers. These are for items like bus maintenance, equipment purchases, and operating assistance.</a:t>
            </a:r>
          </a:p>
        </p:txBody>
      </p:sp>
      <p:sp>
        <p:nvSpPr>
          <p:cNvPr id="4" name="Slide Number Placeholder 3"/>
          <p:cNvSpPr>
            <a:spLocks noGrp="1"/>
          </p:cNvSpPr>
          <p:nvPr>
            <p:ph type="sldNum" sz="quarter" idx="10"/>
          </p:nvPr>
        </p:nvSpPr>
        <p:spPr/>
        <p:txBody>
          <a:bodyPr/>
          <a:lstStyle/>
          <a:p>
            <a:fld id="{2A72A176-BC02-45FE-ADF2-0B6115F53960}"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715892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Five takeaways regarding the TIP:</a:t>
            </a:r>
          </a:p>
          <a:p>
            <a:pPr marL="171450" indent="-171450">
              <a:buFont typeface="Arial" panose="020B0604020202020204" pitchFamily="34" charset="0"/>
              <a:buChar char="•"/>
            </a:pPr>
            <a:r>
              <a:rPr lang="en-US" dirty="0"/>
              <a:t>The TIP contributes to meeting performance targets. Performance measures include safety, pavement condition, travel time reliability and transit asset management and the contributions of the TIP are summarized in the document. For example, 23 TIP projects are intended to improve interstate pavements at a total cost of $160m.</a:t>
            </a:r>
          </a:p>
          <a:p>
            <a:pPr marL="171450" indent="-171450">
              <a:buFont typeface="Arial" panose="020B0604020202020204" pitchFamily="34" charset="0"/>
              <a:buChar char="•"/>
            </a:pPr>
            <a:r>
              <a:rPr lang="en-US" dirty="0"/>
              <a:t>The TIP is financially-constrained, meaning the funds programmed are less than the funds expected to be available. This financial constraint applies at the Statewide level,  to OKI sub-allocated capital funds and FTA funds that come to the Cincinnati Urban area.</a:t>
            </a:r>
          </a:p>
          <a:p>
            <a:pPr marL="171450" indent="-171450">
              <a:buFont typeface="Arial" panose="020B0604020202020204" pitchFamily="34" charset="0"/>
              <a:buChar char="•"/>
            </a:pPr>
            <a:r>
              <a:rPr lang="en-US" dirty="0"/>
              <a:t>TIP Projects are consistent with the OKI 2050 Plan, meaning, either the TIP projects are specifically listed in the 2050 Plan or are maintenance or smaller travel improvement projects that are consistent with the goals of the 2050 Plan.</a:t>
            </a:r>
          </a:p>
          <a:p>
            <a:pPr marL="171450" indent="-171450">
              <a:buFont typeface="Arial" panose="020B0604020202020204" pitchFamily="34" charset="0"/>
              <a:buChar char="•"/>
            </a:pPr>
            <a:r>
              <a:rPr lang="en-US" dirty="0"/>
              <a:t>The TIP meets air quality conformity requirements. We’ve evaluated the TIP projects in our travel demand model and EPA emissions model and determined that expected vehicle emissions will not exceed levels needed to maintain air quality standards.</a:t>
            </a:r>
          </a:p>
          <a:p>
            <a:pPr marL="171450" indent="-171450">
              <a:buFont typeface="Arial" panose="020B0604020202020204" pitchFamily="34" charset="0"/>
              <a:buChar char="•"/>
            </a:pPr>
            <a:r>
              <a:rPr lang="en-US" dirty="0"/>
              <a:t>The TIP meets the public involvement requirements of our Participation Plan. The draft TIP was made available for comment on our website since March 10th; we made numerous social media posts about the draft TIP; a public meeting notice was published in the Enquirer, Cincinnati Herald, and the largest Hispanic media platform in region; and we are holding this public meeting to gather input. </a:t>
            </a:r>
          </a:p>
        </p:txBody>
      </p:sp>
      <p:sp>
        <p:nvSpPr>
          <p:cNvPr id="4" name="Slide Number Placeholder 3"/>
          <p:cNvSpPr>
            <a:spLocks noGrp="1"/>
          </p:cNvSpPr>
          <p:nvPr>
            <p:ph type="sldNum" sz="quarter" idx="5"/>
          </p:nvPr>
        </p:nvSpPr>
        <p:spPr/>
        <p:txBody>
          <a:bodyPr/>
          <a:lstStyle/>
          <a:p>
            <a:fld id="{AB9F7E7B-DBB8-45E9-B19C-3237C5D29BD2}" type="slidenum">
              <a:rPr lang="en-US" smtClean="0"/>
              <a:pPr/>
              <a:t>8</a:t>
            </a:fld>
            <a:endParaRPr lang="en-US" dirty="0"/>
          </a:p>
        </p:txBody>
      </p:sp>
    </p:spTree>
    <p:extLst>
      <p:ext uri="{BB962C8B-B14F-4D97-AF65-F5344CB8AC3E}">
        <p14:creationId xmlns:p14="http://schemas.microsoft.com/office/powerpoint/2010/main" val="449453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F148711-1902-4620-81B9-0C8C3084A359}" type="datetimeFigureOut">
              <a:rPr lang="en-US" smtClean="0">
                <a:solidFill>
                  <a:prstClr val="black">
                    <a:tint val="75000"/>
                  </a:prstClr>
                </a:solidFill>
              </a:rPr>
              <a:pPr/>
              <a:t>4/10/2023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927A474-266E-4535-A779-F9810BA9413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99363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148711-1902-4620-81B9-0C8C3084A359}" type="datetimeFigureOut">
              <a:rPr lang="en-US" smtClean="0">
                <a:solidFill>
                  <a:prstClr val="black">
                    <a:tint val="75000"/>
                  </a:prstClr>
                </a:solidFill>
              </a:rPr>
              <a:pPr/>
              <a:t>4/10/2023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927A474-266E-4535-A779-F9810BA9413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87761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148711-1902-4620-81B9-0C8C3084A359}" type="datetimeFigureOut">
              <a:rPr lang="en-US" smtClean="0">
                <a:solidFill>
                  <a:prstClr val="black">
                    <a:tint val="75000"/>
                  </a:prstClr>
                </a:solidFill>
              </a:rPr>
              <a:pPr/>
              <a:t>4/10/2023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927A474-266E-4535-A779-F9810BA9413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437506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770888" y="1295406"/>
            <a:ext cx="8650224"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68580" tIns="34290" rIns="68580" bIns="34290" rtlCol="0">
            <a:normAutofit/>
          </a:bodyPr>
          <a:lstStyle/>
          <a:p>
            <a:pPr defTabSz="713203" fontAlgn="base">
              <a:spcBef>
                <a:spcPts val="1500"/>
              </a:spcBef>
              <a:spcAft>
                <a:spcPct val="0"/>
              </a:spcAft>
              <a:buClr>
                <a:srgbClr val="2C7C9F">
                  <a:lumMod val="60000"/>
                  <a:lumOff val="40000"/>
                </a:srgbClr>
              </a:buClr>
              <a:buSzPct val="110000"/>
              <a:buFont typeface="Wingdings 2" pitchFamily="18" charset="2"/>
              <a:buNone/>
            </a:pPr>
            <a:endParaRPr sz="2400" dirty="0">
              <a:solidFill>
                <a:prstClr val="black">
                  <a:lumMod val="65000"/>
                  <a:lumOff val="35000"/>
                </a:prstClr>
              </a:solidFill>
            </a:endParaRPr>
          </a:p>
        </p:txBody>
      </p:sp>
      <p:sp>
        <p:nvSpPr>
          <p:cNvPr id="2" name="Title 1"/>
          <p:cNvSpPr>
            <a:spLocks noGrp="1"/>
          </p:cNvSpPr>
          <p:nvPr>
            <p:ph type="ctrTitle"/>
          </p:nvPr>
        </p:nvSpPr>
        <p:spPr>
          <a:xfrm>
            <a:off x="1763897" y="1524005"/>
            <a:ext cx="8664211" cy="1724867"/>
          </a:xfrm>
        </p:spPr>
        <p:txBody>
          <a:bodyPr vert="horz" lIns="91440" tIns="45720" rIns="91440" bIns="45720" rtlCol="0" anchor="b" anchorCtr="0">
            <a:noAutofit/>
          </a:bodyPr>
          <a:lstStyle>
            <a:lvl1pPr marL="0" indent="0" algn="ctr" defTabSz="685783" rtl="0" eaLnBrk="1" latinLnBrk="0" hangingPunct="1">
              <a:spcBef>
                <a:spcPct val="0"/>
              </a:spcBef>
              <a:buClr>
                <a:schemeClr val="accent1">
                  <a:lumMod val="60000"/>
                  <a:lumOff val="40000"/>
                </a:schemeClr>
              </a:buClr>
              <a:buSzPct val="110000"/>
              <a:buFont typeface="Wingdings 2" pitchFamily="18" charset="2"/>
              <a:buNone/>
              <a:defRPr sz="3450" kern="1200">
                <a:solidFill>
                  <a:schemeClr val="accent1"/>
                </a:solidFill>
                <a:latin typeface="+mj-lt"/>
                <a:ea typeface="+mj-ea"/>
                <a:cs typeface="+mj-cs"/>
              </a:defRPr>
            </a:lvl1pPr>
          </a:lstStyle>
          <a:p>
            <a:r>
              <a:rPr lang="en-US"/>
              <a:t>Click to edit Master title style</a:t>
            </a:r>
            <a:endParaRPr/>
          </a:p>
        </p:txBody>
      </p:sp>
      <p:sp>
        <p:nvSpPr>
          <p:cNvPr id="3" name="Subtitle 2"/>
          <p:cNvSpPr>
            <a:spLocks noGrp="1"/>
          </p:cNvSpPr>
          <p:nvPr>
            <p:ph type="subTitle" idx="1"/>
          </p:nvPr>
        </p:nvSpPr>
        <p:spPr>
          <a:xfrm>
            <a:off x="1763897" y="3299015"/>
            <a:ext cx="8664212" cy="916642"/>
          </a:xfrm>
        </p:spPr>
        <p:txBody>
          <a:bodyPr vert="horz" lIns="91440" tIns="45720" rIns="91440" bIns="45720" rtlCol="0">
            <a:normAutofit/>
          </a:bodyPr>
          <a:lstStyle>
            <a:lvl1pPr marL="0" indent="0" algn="ctr" defTabSz="685783" rtl="0" eaLnBrk="1" latinLnBrk="0" hangingPunct="1">
              <a:spcBef>
                <a:spcPts val="225"/>
              </a:spcBef>
              <a:buClr>
                <a:schemeClr val="accent1">
                  <a:lumMod val="60000"/>
                  <a:lumOff val="40000"/>
                </a:schemeClr>
              </a:buClr>
              <a:buSzPct val="110000"/>
              <a:buFont typeface="Wingdings 2" pitchFamily="18" charset="2"/>
              <a:buNone/>
              <a:defRPr sz="1350" kern="1200">
                <a:solidFill>
                  <a:schemeClr val="tx1">
                    <a:tint val="75000"/>
                  </a:schemeClr>
                </a:solidFill>
                <a:latin typeface="+mn-lt"/>
                <a:ea typeface="+mn-ea"/>
                <a:cs typeface="+mn-cs"/>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pPr>
              <a:defRPr/>
            </a:pPr>
            <a:endParaRPr lang="en-US" dirty="0">
              <a:solidFill>
                <a:prstClr val="white"/>
              </a:solidFill>
            </a:endParaRPr>
          </a:p>
        </p:txBody>
      </p:sp>
      <p:sp>
        <p:nvSpPr>
          <p:cNvPr id="5" name="Footer Placeholder 4"/>
          <p:cNvSpPr>
            <a:spLocks noGrp="1"/>
          </p:cNvSpPr>
          <p:nvPr>
            <p:ph type="ftr" sz="quarter" idx="11"/>
          </p:nvPr>
        </p:nvSpPr>
        <p:spPr/>
        <p:txBody>
          <a:bodyPr/>
          <a:lstStyle/>
          <a:p>
            <a:pPr>
              <a:defRPr/>
            </a:pPr>
            <a:endParaRPr lang="en-US" dirty="0">
              <a:solidFill>
                <a:prstClr val="white"/>
              </a:solidFill>
            </a:endParaRPr>
          </a:p>
        </p:txBody>
      </p:sp>
      <p:sp>
        <p:nvSpPr>
          <p:cNvPr id="6" name="Slide Number Placeholder 5"/>
          <p:cNvSpPr>
            <a:spLocks noGrp="1"/>
          </p:cNvSpPr>
          <p:nvPr>
            <p:ph type="sldNum" sz="quarter" idx="12"/>
          </p:nvPr>
        </p:nvSpPr>
        <p:spPr/>
        <p:txBody>
          <a:bodyPr/>
          <a:lstStyle/>
          <a:p>
            <a:fld id="{38DF85F5-FB5E-4F79-A561-97039C58DE01}"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37945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pPr>
              <a:defRPr/>
            </a:pPr>
            <a:endParaRPr lang="en-US" dirty="0">
              <a:solidFill>
                <a:prstClr val="white"/>
              </a:solidFill>
            </a:endParaRPr>
          </a:p>
        </p:txBody>
      </p:sp>
      <p:sp>
        <p:nvSpPr>
          <p:cNvPr id="5" name="Footer Placeholder 4"/>
          <p:cNvSpPr>
            <a:spLocks noGrp="1"/>
          </p:cNvSpPr>
          <p:nvPr>
            <p:ph type="ftr" sz="quarter" idx="11"/>
          </p:nvPr>
        </p:nvSpPr>
        <p:spPr/>
        <p:txBody>
          <a:bodyPr/>
          <a:lstStyle/>
          <a:p>
            <a:pPr>
              <a:defRPr/>
            </a:pPr>
            <a:endParaRPr lang="en-US" dirty="0">
              <a:solidFill>
                <a:prstClr val="white"/>
              </a:solidFill>
            </a:endParaRPr>
          </a:p>
        </p:txBody>
      </p:sp>
      <p:sp>
        <p:nvSpPr>
          <p:cNvPr id="6" name="Slide Number Placeholder 5"/>
          <p:cNvSpPr>
            <a:spLocks noGrp="1"/>
          </p:cNvSpPr>
          <p:nvPr>
            <p:ph type="sldNum" sz="quarter" idx="12"/>
          </p:nvPr>
        </p:nvSpPr>
        <p:spPr/>
        <p:txBody>
          <a:bodyPr/>
          <a:lstStyle/>
          <a:p>
            <a:pPr>
              <a:defRPr/>
            </a:pPr>
            <a:fld id="{5D0EED73-A4B9-43B7-AB04-B25B549AF694}"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428831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484723" y="3352808"/>
            <a:ext cx="11222567" cy="1470025"/>
          </a:xfrm>
        </p:spPr>
        <p:txBody>
          <a:bodyPr/>
          <a:lstStyle/>
          <a:p>
            <a:r>
              <a:rPr lang="en-US"/>
              <a:t>Click to edit Master title style</a:t>
            </a:r>
            <a:endParaRPr/>
          </a:p>
        </p:txBody>
      </p:sp>
      <p:sp>
        <p:nvSpPr>
          <p:cNvPr id="3" name="Subtitle 2"/>
          <p:cNvSpPr>
            <a:spLocks noGrp="1"/>
          </p:cNvSpPr>
          <p:nvPr>
            <p:ph type="subTitle" idx="1"/>
          </p:nvPr>
        </p:nvSpPr>
        <p:spPr>
          <a:xfrm>
            <a:off x="484723" y="4771036"/>
            <a:ext cx="11222567" cy="972671"/>
          </a:xfrm>
        </p:spPr>
        <p:txBody>
          <a:bodyPr>
            <a:normAutofit/>
          </a:bodyPr>
          <a:lstStyle>
            <a:lvl1pPr marL="0" indent="0" algn="ctr">
              <a:spcBef>
                <a:spcPts val="225"/>
              </a:spcBef>
              <a:buNone/>
              <a:defRPr sz="1350">
                <a:solidFill>
                  <a:schemeClr val="tx1">
                    <a:tint val="75000"/>
                  </a:schemeClr>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pPr>
              <a:defRPr/>
            </a:pPr>
            <a:endParaRPr lang="en-US" dirty="0">
              <a:solidFill>
                <a:prstClr val="white"/>
              </a:solidFill>
            </a:endParaRPr>
          </a:p>
        </p:txBody>
      </p:sp>
      <p:sp>
        <p:nvSpPr>
          <p:cNvPr id="5" name="Footer Placeholder 4"/>
          <p:cNvSpPr>
            <a:spLocks noGrp="1"/>
          </p:cNvSpPr>
          <p:nvPr>
            <p:ph type="ftr" sz="quarter" idx="11"/>
          </p:nvPr>
        </p:nvSpPr>
        <p:spPr/>
        <p:txBody>
          <a:bodyPr/>
          <a:lstStyle/>
          <a:p>
            <a:pPr>
              <a:defRPr/>
            </a:pPr>
            <a:endParaRPr lang="en-US" dirty="0">
              <a:solidFill>
                <a:prstClr val="white"/>
              </a:solidFill>
            </a:endParaRPr>
          </a:p>
        </p:txBody>
      </p:sp>
      <p:sp>
        <p:nvSpPr>
          <p:cNvPr id="6" name="Slide Number Placeholder 5"/>
          <p:cNvSpPr>
            <a:spLocks noGrp="1"/>
          </p:cNvSpPr>
          <p:nvPr>
            <p:ph type="sldNum" sz="quarter" idx="12"/>
          </p:nvPr>
        </p:nvSpPr>
        <p:spPr/>
        <p:txBody>
          <a:bodyPr/>
          <a:lstStyle/>
          <a:p>
            <a:fld id="{B1AA4845-A08A-4DF4-8D99-E2E7B6D41C67}" type="slidenum">
              <a:rPr>
                <a:solidFill>
                  <a:prstClr val="white"/>
                </a:solidFill>
              </a:rPr>
              <a:pPr/>
              <a:t>‹#›</a:t>
            </a:fld>
            <a:endParaRPr dirty="0">
              <a:solidFill>
                <a:prstClr val="white"/>
              </a:solidFill>
            </a:endParaRPr>
          </a:p>
        </p:txBody>
      </p:sp>
      <p:sp>
        <p:nvSpPr>
          <p:cNvPr id="9" name="Picture Placeholder 2"/>
          <p:cNvSpPr>
            <a:spLocks noGrp="1"/>
          </p:cNvSpPr>
          <p:nvPr>
            <p:ph type="pic" idx="13"/>
          </p:nvPr>
        </p:nvSpPr>
        <p:spPr>
          <a:xfrm>
            <a:off x="494640" y="363538"/>
            <a:ext cx="1120272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dirty="0"/>
              <a:t>Click icon to add picture</a:t>
            </a:r>
            <a:endParaRPr dirty="0"/>
          </a:p>
        </p:txBody>
      </p:sp>
    </p:spTree>
    <p:extLst>
      <p:ext uri="{BB962C8B-B14F-4D97-AF65-F5344CB8AC3E}">
        <p14:creationId xmlns:p14="http://schemas.microsoft.com/office/powerpoint/2010/main" val="37359553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32369" y="2403149"/>
            <a:ext cx="10742084" cy="1362076"/>
          </a:xfrm>
        </p:spPr>
        <p:txBody>
          <a:bodyPr anchor="b" anchorCtr="0"/>
          <a:lstStyle>
            <a:lvl1pPr algn="ctr">
              <a:defRPr sz="3450" b="0" cap="none" baseline="0"/>
            </a:lvl1pPr>
          </a:lstStyle>
          <a:p>
            <a:r>
              <a:rPr lang="en-US"/>
              <a:t>Click to edit Master title style</a:t>
            </a:r>
            <a:endParaRPr/>
          </a:p>
        </p:txBody>
      </p:sp>
      <p:sp>
        <p:nvSpPr>
          <p:cNvPr id="3" name="Text Placeholder 2"/>
          <p:cNvSpPr>
            <a:spLocks noGrp="1"/>
          </p:cNvSpPr>
          <p:nvPr>
            <p:ph type="body" idx="1"/>
          </p:nvPr>
        </p:nvSpPr>
        <p:spPr>
          <a:xfrm>
            <a:off x="732369" y="3736009"/>
            <a:ext cx="10742084" cy="1500187"/>
          </a:xfrm>
        </p:spPr>
        <p:txBody>
          <a:bodyPr anchor="t" anchorCtr="0">
            <a:normAutofit/>
          </a:bodyPr>
          <a:lstStyle>
            <a:lvl1pPr marL="0" indent="0" algn="ctr">
              <a:spcBef>
                <a:spcPts val="225"/>
              </a:spcBef>
              <a:buNone/>
              <a:defRPr sz="1350">
                <a:solidFill>
                  <a:schemeClr val="tx1">
                    <a:tint val="75000"/>
                  </a:schemeClr>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solidFill>
                <a:prstClr val="white"/>
              </a:solidFill>
            </a:endParaRPr>
          </a:p>
        </p:txBody>
      </p:sp>
      <p:sp>
        <p:nvSpPr>
          <p:cNvPr id="5" name="Footer Placeholder 4"/>
          <p:cNvSpPr>
            <a:spLocks noGrp="1"/>
          </p:cNvSpPr>
          <p:nvPr>
            <p:ph type="ftr" sz="quarter" idx="11"/>
          </p:nvPr>
        </p:nvSpPr>
        <p:spPr/>
        <p:txBody>
          <a:bodyPr/>
          <a:lstStyle/>
          <a:p>
            <a:pPr>
              <a:defRPr/>
            </a:pPr>
            <a:endParaRPr lang="en-US" dirty="0">
              <a:solidFill>
                <a:prstClr val="white"/>
              </a:solidFill>
            </a:endParaRPr>
          </a:p>
        </p:txBody>
      </p:sp>
      <p:sp>
        <p:nvSpPr>
          <p:cNvPr id="6" name="Slide Number Placeholder 5"/>
          <p:cNvSpPr>
            <a:spLocks noGrp="1"/>
          </p:cNvSpPr>
          <p:nvPr>
            <p:ph type="sldNum" sz="quarter" idx="12"/>
          </p:nvPr>
        </p:nvSpPr>
        <p:spPr/>
        <p:txBody>
          <a:bodyPr/>
          <a:lstStyle/>
          <a:p>
            <a:pPr>
              <a:defRPr/>
            </a:pPr>
            <a:fld id="{5297B9F5-3A35-49EF-B0D8-5C360CC54CDF}"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31594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32369" y="107576"/>
            <a:ext cx="10723035" cy="1336956"/>
          </a:xfrm>
        </p:spPr>
        <p:txBody>
          <a:bodyPr/>
          <a:lstStyle/>
          <a:p>
            <a:r>
              <a:rPr lang="en-US"/>
              <a:t>Click to edit Master title style</a:t>
            </a:r>
            <a:endParaRPr/>
          </a:p>
        </p:txBody>
      </p:sp>
      <p:sp>
        <p:nvSpPr>
          <p:cNvPr id="3" name="Content Placeholder 2"/>
          <p:cNvSpPr>
            <a:spLocks noGrp="1"/>
          </p:cNvSpPr>
          <p:nvPr>
            <p:ph sz="half" idx="1"/>
          </p:nvPr>
        </p:nvSpPr>
        <p:spPr>
          <a:xfrm>
            <a:off x="732367" y="1600201"/>
            <a:ext cx="5120640" cy="4343400"/>
          </a:xfrm>
        </p:spPr>
        <p:txBody>
          <a:bodyPr>
            <a:normAutofit/>
          </a:bodyPr>
          <a:lstStyle>
            <a:lvl1pPr>
              <a:spcBef>
                <a:spcPts val="1200"/>
              </a:spcBef>
              <a:defRPr sz="150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334761" y="1600201"/>
            <a:ext cx="5120640" cy="4343400"/>
          </a:xfrm>
        </p:spPr>
        <p:txBody>
          <a:bodyPr>
            <a:normAutofit/>
          </a:bodyPr>
          <a:lstStyle>
            <a:lvl1pPr>
              <a:spcBef>
                <a:spcPts val="1200"/>
              </a:spcBef>
              <a:defRPr sz="150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endParaRPr lang="en-US" dirty="0">
              <a:solidFill>
                <a:prstClr val="white"/>
              </a:solidFill>
            </a:endParaRPr>
          </a:p>
        </p:txBody>
      </p:sp>
      <p:sp>
        <p:nvSpPr>
          <p:cNvPr id="6" name="Footer Placeholder 5"/>
          <p:cNvSpPr>
            <a:spLocks noGrp="1"/>
          </p:cNvSpPr>
          <p:nvPr>
            <p:ph type="ftr" sz="quarter" idx="11"/>
          </p:nvPr>
        </p:nvSpPr>
        <p:spPr/>
        <p:txBody>
          <a:bodyPr/>
          <a:lstStyle/>
          <a:p>
            <a:pPr>
              <a:defRPr/>
            </a:pPr>
            <a:endParaRPr lang="en-US" dirty="0">
              <a:solidFill>
                <a:prstClr val="white"/>
              </a:solidFill>
            </a:endParaRPr>
          </a:p>
        </p:txBody>
      </p:sp>
      <p:sp>
        <p:nvSpPr>
          <p:cNvPr id="7" name="Slide Number Placeholder 6"/>
          <p:cNvSpPr>
            <a:spLocks noGrp="1"/>
          </p:cNvSpPr>
          <p:nvPr>
            <p:ph type="sldNum" sz="quarter" idx="12"/>
          </p:nvPr>
        </p:nvSpPr>
        <p:spPr/>
        <p:txBody>
          <a:bodyPr/>
          <a:lstStyle/>
          <a:p>
            <a:pPr>
              <a:defRPr/>
            </a:pPr>
            <a:fld id="{2E657E4C-53F8-4D49-820C-ABC129ACF2BC}"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40982085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2365" y="107576"/>
            <a:ext cx="10723035" cy="1336956"/>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732365" y="1453228"/>
            <a:ext cx="5120640" cy="750887"/>
          </a:xfrm>
        </p:spPr>
        <p:txBody>
          <a:bodyPr anchor="b">
            <a:noAutofit/>
          </a:bodyPr>
          <a:lstStyle>
            <a:lvl1pPr marL="0" indent="0" algn="ctr">
              <a:spcBef>
                <a:spcPts val="0"/>
              </a:spcBef>
              <a:buNone/>
              <a:defRPr sz="1800" b="0">
                <a:solidFill>
                  <a:schemeClr val="accent1">
                    <a:lumMod val="60000"/>
                    <a:lumOff val="40000"/>
                  </a:schemeClr>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732365" y="2347420"/>
            <a:ext cx="5120640" cy="3596185"/>
          </a:xfrm>
        </p:spPr>
        <p:txBody>
          <a:bodyPr>
            <a:normAutofit/>
          </a:bodyPr>
          <a:lstStyle>
            <a:lvl1pPr>
              <a:spcBef>
                <a:spcPts val="1200"/>
              </a:spcBef>
              <a:defRPr sz="1500"/>
            </a:lvl1pPr>
            <a:lvl2pPr>
              <a:defRPr sz="1350"/>
            </a:lvl2pPr>
            <a:lvl3pPr>
              <a:defRPr sz="1350"/>
            </a:lvl3pPr>
            <a:lvl4pPr>
              <a:defRPr sz="1350"/>
            </a:lvl4pPr>
            <a:lvl5pPr>
              <a:defRPr sz="135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334760" y="1453228"/>
            <a:ext cx="5120640" cy="750887"/>
          </a:xfrm>
        </p:spPr>
        <p:txBody>
          <a:bodyPr anchor="b">
            <a:noAutofit/>
          </a:bodyPr>
          <a:lstStyle>
            <a:lvl1pPr marL="0" indent="0" algn="ctr">
              <a:spcBef>
                <a:spcPts val="0"/>
              </a:spcBef>
              <a:buNone/>
              <a:defRPr sz="1800" b="0">
                <a:solidFill>
                  <a:schemeClr val="accent1">
                    <a:lumMod val="60000"/>
                    <a:lumOff val="40000"/>
                  </a:schemeClr>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334760" y="2347420"/>
            <a:ext cx="5120640" cy="3596185"/>
          </a:xfrm>
        </p:spPr>
        <p:txBody>
          <a:bodyPr>
            <a:normAutofit/>
          </a:bodyPr>
          <a:lstStyle>
            <a:lvl1pPr>
              <a:spcBef>
                <a:spcPts val="1200"/>
              </a:spcBef>
              <a:defRPr sz="1500"/>
            </a:lvl1pPr>
            <a:lvl2pPr>
              <a:defRPr sz="1350"/>
            </a:lvl2pPr>
            <a:lvl3pPr>
              <a:defRPr sz="1350"/>
            </a:lvl3pPr>
            <a:lvl4pPr>
              <a:defRPr sz="1350"/>
            </a:lvl4pPr>
            <a:lvl5pPr>
              <a:defRPr sz="135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pPr>
              <a:defRPr/>
            </a:pPr>
            <a:endParaRPr lang="en-US" dirty="0">
              <a:solidFill>
                <a:prstClr val="white"/>
              </a:solidFill>
            </a:endParaRPr>
          </a:p>
        </p:txBody>
      </p:sp>
      <p:sp>
        <p:nvSpPr>
          <p:cNvPr id="8" name="Footer Placeholder 7"/>
          <p:cNvSpPr>
            <a:spLocks noGrp="1"/>
          </p:cNvSpPr>
          <p:nvPr>
            <p:ph type="ftr" sz="quarter" idx="11"/>
          </p:nvPr>
        </p:nvSpPr>
        <p:spPr/>
        <p:txBody>
          <a:bodyPr/>
          <a:lstStyle/>
          <a:p>
            <a:pPr>
              <a:defRPr/>
            </a:pPr>
            <a:endParaRPr lang="en-US" dirty="0">
              <a:solidFill>
                <a:prstClr val="white"/>
              </a:solidFill>
            </a:endParaRPr>
          </a:p>
        </p:txBody>
      </p:sp>
      <p:sp>
        <p:nvSpPr>
          <p:cNvPr id="9" name="Slide Number Placeholder 8"/>
          <p:cNvSpPr>
            <a:spLocks noGrp="1"/>
          </p:cNvSpPr>
          <p:nvPr>
            <p:ph type="sldNum" sz="quarter" idx="12"/>
          </p:nvPr>
        </p:nvSpPr>
        <p:spPr/>
        <p:txBody>
          <a:bodyPr/>
          <a:lstStyle/>
          <a:p>
            <a:pPr>
              <a:defRPr/>
            </a:pPr>
            <a:fld id="{39553B14-CEDC-421E-B11A-7617E095069D}"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9078011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pPr>
              <a:defRPr/>
            </a:pPr>
            <a:endParaRPr lang="en-US" dirty="0">
              <a:solidFill>
                <a:prstClr val="white"/>
              </a:solidFill>
            </a:endParaRPr>
          </a:p>
        </p:txBody>
      </p:sp>
      <p:sp>
        <p:nvSpPr>
          <p:cNvPr id="4" name="Footer Placeholder 3"/>
          <p:cNvSpPr>
            <a:spLocks noGrp="1"/>
          </p:cNvSpPr>
          <p:nvPr>
            <p:ph type="ftr" sz="quarter" idx="11"/>
          </p:nvPr>
        </p:nvSpPr>
        <p:spPr/>
        <p:txBody>
          <a:bodyPr/>
          <a:lstStyle/>
          <a:p>
            <a:pPr>
              <a:defRPr/>
            </a:pPr>
            <a:endParaRPr lang="en-US" dirty="0">
              <a:solidFill>
                <a:prstClr val="white"/>
              </a:solidFill>
            </a:endParaRPr>
          </a:p>
        </p:txBody>
      </p:sp>
      <p:sp>
        <p:nvSpPr>
          <p:cNvPr id="5" name="Slide Number Placeholder 4"/>
          <p:cNvSpPr>
            <a:spLocks noGrp="1"/>
          </p:cNvSpPr>
          <p:nvPr>
            <p:ph type="sldNum" sz="quarter" idx="12"/>
          </p:nvPr>
        </p:nvSpPr>
        <p:spPr/>
        <p:txBody>
          <a:bodyPr/>
          <a:lstStyle/>
          <a:p>
            <a:pPr>
              <a:defRPr/>
            </a:pPr>
            <a:fld id="{7689D9B8-7D03-47E7-B2F6-FC2BBF36F2FD}"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4771268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solidFill>
                <a:prstClr val="white"/>
              </a:solidFill>
            </a:endParaRPr>
          </a:p>
        </p:txBody>
      </p:sp>
      <p:sp>
        <p:nvSpPr>
          <p:cNvPr id="3" name="Footer Placeholder 2"/>
          <p:cNvSpPr>
            <a:spLocks noGrp="1"/>
          </p:cNvSpPr>
          <p:nvPr>
            <p:ph type="ftr" sz="quarter" idx="11"/>
          </p:nvPr>
        </p:nvSpPr>
        <p:spPr/>
        <p:txBody>
          <a:bodyPr/>
          <a:lstStyle/>
          <a:p>
            <a:pPr>
              <a:defRPr/>
            </a:pPr>
            <a:endParaRPr lang="en-US" dirty="0">
              <a:solidFill>
                <a:prstClr val="white"/>
              </a:solidFill>
            </a:endParaRPr>
          </a:p>
        </p:txBody>
      </p:sp>
      <p:sp>
        <p:nvSpPr>
          <p:cNvPr id="4" name="Slide Number Placeholder 3"/>
          <p:cNvSpPr>
            <a:spLocks noGrp="1"/>
          </p:cNvSpPr>
          <p:nvPr>
            <p:ph type="sldNum" sz="quarter" idx="12"/>
          </p:nvPr>
        </p:nvSpPr>
        <p:spPr/>
        <p:txBody>
          <a:bodyPr/>
          <a:lstStyle/>
          <a:p>
            <a:pPr>
              <a:defRPr/>
            </a:pPr>
            <a:fld id="{0313BDF6-0E5D-44E8-8F27-50890D31115F}"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825965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148711-1902-4620-81B9-0C8C3084A359}" type="datetimeFigureOut">
              <a:rPr lang="en-US" smtClean="0">
                <a:solidFill>
                  <a:prstClr val="black">
                    <a:tint val="75000"/>
                  </a:prstClr>
                </a:solidFill>
              </a:rPr>
              <a:pPr/>
              <a:t>4/10/2023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927A474-266E-4535-A779-F9810BA9413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922536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1199" y="611872"/>
            <a:ext cx="5120640" cy="1162050"/>
          </a:xfrm>
        </p:spPr>
        <p:txBody>
          <a:bodyPr anchor="b"/>
          <a:lstStyle>
            <a:lvl1pPr algn="ctr">
              <a:defRPr sz="2700" b="0"/>
            </a:lvl1pPr>
          </a:lstStyle>
          <a:p>
            <a:r>
              <a:rPr lang="en-US"/>
              <a:t>Click to edit Master title style</a:t>
            </a:r>
            <a:endParaRPr/>
          </a:p>
        </p:txBody>
      </p:sp>
      <p:sp>
        <p:nvSpPr>
          <p:cNvPr id="3" name="Content Placeholder 2"/>
          <p:cNvSpPr>
            <a:spLocks noGrp="1"/>
          </p:cNvSpPr>
          <p:nvPr>
            <p:ph idx="1"/>
          </p:nvPr>
        </p:nvSpPr>
        <p:spPr>
          <a:xfrm>
            <a:off x="6323765" y="368302"/>
            <a:ext cx="5120640" cy="5575300"/>
          </a:xfrm>
        </p:spPr>
        <p:txBody>
          <a:bodyPr>
            <a:normAutofit/>
          </a:bodyPr>
          <a:lstStyle>
            <a:lvl1pPr>
              <a:spcBef>
                <a:spcPts val="1500"/>
              </a:spcBef>
              <a:defRPr sz="1650"/>
            </a:lvl1pPr>
            <a:lvl2pPr>
              <a:defRPr sz="1500"/>
            </a:lvl2pPr>
            <a:lvl3pPr>
              <a:defRPr sz="1350"/>
            </a:lvl3pPr>
            <a:lvl4pPr>
              <a:defRPr sz="1350"/>
            </a:lvl4pPr>
            <a:lvl5pPr>
              <a:defRPr sz="13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11199" y="1787858"/>
            <a:ext cx="5120640" cy="3720152"/>
          </a:xfrm>
        </p:spPr>
        <p:txBody>
          <a:bodyPr>
            <a:normAutofit/>
          </a:bodyPr>
          <a:lstStyle>
            <a:lvl1pPr marL="0" indent="0" algn="ctr">
              <a:buNone/>
              <a:defRPr sz="13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solidFill>
                <a:prstClr val="white"/>
              </a:solidFill>
            </a:endParaRPr>
          </a:p>
        </p:txBody>
      </p:sp>
      <p:sp>
        <p:nvSpPr>
          <p:cNvPr id="6" name="Footer Placeholder 5"/>
          <p:cNvSpPr>
            <a:spLocks noGrp="1"/>
          </p:cNvSpPr>
          <p:nvPr>
            <p:ph type="ftr" sz="quarter" idx="11"/>
          </p:nvPr>
        </p:nvSpPr>
        <p:spPr/>
        <p:txBody>
          <a:bodyPr/>
          <a:lstStyle/>
          <a:p>
            <a:pPr>
              <a:defRPr/>
            </a:pPr>
            <a:endParaRPr lang="en-US" dirty="0">
              <a:solidFill>
                <a:prstClr val="white"/>
              </a:solidFill>
            </a:endParaRPr>
          </a:p>
        </p:txBody>
      </p:sp>
      <p:sp>
        <p:nvSpPr>
          <p:cNvPr id="7" name="Slide Number Placeholder 6"/>
          <p:cNvSpPr>
            <a:spLocks noGrp="1"/>
          </p:cNvSpPr>
          <p:nvPr>
            <p:ph type="sldNum" sz="quarter" idx="12"/>
          </p:nvPr>
        </p:nvSpPr>
        <p:spPr/>
        <p:txBody>
          <a:bodyPr/>
          <a:lstStyle/>
          <a:p>
            <a:fld id="{B1AA4845-A08A-4DF4-8D99-E2E7B6D41C6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318889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1204" y="611872"/>
            <a:ext cx="5439393" cy="1162050"/>
          </a:xfrm>
        </p:spPr>
        <p:txBody>
          <a:bodyPr anchor="b"/>
          <a:lstStyle>
            <a:lvl1pPr algn="ctr">
              <a:defRPr sz="2700" b="0"/>
            </a:lvl1pPr>
          </a:lstStyle>
          <a:p>
            <a:r>
              <a:rPr lang="en-US"/>
              <a:t>Click to edit Master title style</a:t>
            </a:r>
            <a:endParaRPr/>
          </a:p>
        </p:txBody>
      </p:sp>
      <p:sp>
        <p:nvSpPr>
          <p:cNvPr id="4" name="Text Placeholder 3"/>
          <p:cNvSpPr>
            <a:spLocks noGrp="1"/>
          </p:cNvSpPr>
          <p:nvPr>
            <p:ph type="body" sz="half" idx="2"/>
          </p:nvPr>
        </p:nvSpPr>
        <p:spPr>
          <a:xfrm>
            <a:off x="711204" y="1787858"/>
            <a:ext cx="5439393" cy="3720152"/>
          </a:xfrm>
        </p:spPr>
        <p:txBody>
          <a:bodyPr>
            <a:normAutofit/>
          </a:bodyPr>
          <a:lstStyle>
            <a:lvl1pPr marL="0" indent="0" algn="ctr">
              <a:buNone/>
              <a:defRPr sz="13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solidFill>
                <a:prstClr val="white"/>
              </a:solidFill>
            </a:endParaRPr>
          </a:p>
        </p:txBody>
      </p:sp>
      <p:sp>
        <p:nvSpPr>
          <p:cNvPr id="6" name="Footer Placeholder 5"/>
          <p:cNvSpPr>
            <a:spLocks noGrp="1"/>
          </p:cNvSpPr>
          <p:nvPr>
            <p:ph type="ftr" sz="quarter" idx="11"/>
          </p:nvPr>
        </p:nvSpPr>
        <p:spPr/>
        <p:txBody>
          <a:bodyPr/>
          <a:lstStyle/>
          <a:p>
            <a:pPr>
              <a:defRPr/>
            </a:pPr>
            <a:endParaRPr lang="en-US" dirty="0">
              <a:solidFill>
                <a:prstClr val="white"/>
              </a:solidFill>
            </a:endParaRPr>
          </a:p>
        </p:txBody>
      </p:sp>
      <p:sp>
        <p:nvSpPr>
          <p:cNvPr id="7" name="Slide Number Placeholder 6"/>
          <p:cNvSpPr>
            <a:spLocks noGrp="1"/>
          </p:cNvSpPr>
          <p:nvPr>
            <p:ph type="sldNum" sz="quarter" idx="12"/>
          </p:nvPr>
        </p:nvSpPr>
        <p:spPr/>
        <p:txBody>
          <a:bodyPr/>
          <a:lstStyle/>
          <a:p>
            <a:pPr>
              <a:defRPr/>
            </a:pPr>
            <a:fld id="{FA68A3F5-0ED9-4747-ACA0-06CCA89EF52C}" type="slidenum">
              <a:rPr lang="en-US" smtClean="0">
                <a:solidFill>
                  <a:prstClr val="white"/>
                </a:solidFill>
              </a:rPr>
              <a:pPr>
                <a:defRPr/>
              </a:pPr>
              <a:t>‹#›</a:t>
            </a:fld>
            <a:endParaRPr lang="en-US" dirty="0">
              <a:solidFill>
                <a:prstClr val="white"/>
              </a:solidFill>
            </a:endParaRPr>
          </a:p>
        </p:txBody>
      </p:sp>
      <p:sp>
        <p:nvSpPr>
          <p:cNvPr id="8" name="Picture Placeholder 2"/>
          <p:cNvSpPr>
            <a:spLocks noGrp="1"/>
          </p:cNvSpPr>
          <p:nvPr>
            <p:ph type="pic" idx="1"/>
          </p:nvPr>
        </p:nvSpPr>
        <p:spPr>
          <a:xfrm>
            <a:off x="6787489" y="359398"/>
            <a:ext cx="48768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685783" rtl="0" eaLnBrk="1" latinLnBrk="0" hangingPunct="1">
              <a:spcBef>
                <a:spcPts val="1500"/>
              </a:spcBef>
              <a:buClr>
                <a:schemeClr val="accent1">
                  <a:lumMod val="60000"/>
                  <a:lumOff val="40000"/>
                </a:schemeClr>
              </a:buClr>
              <a:buSzPct val="110000"/>
              <a:buFont typeface="Wingdings 2" pitchFamily="18" charset="2"/>
              <a:buNone/>
              <a:defRPr sz="2400" kern="1200">
                <a:solidFill>
                  <a:schemeClr val="tx1">
                    <a:lumMod val="65000"/>
                    <a:lumOff val="35000"/>
                  </a:schemeClr>
                </a:solidFill>
                <a:latin typeface="+mn-lt"/>
                <a:ea typeface="+mn-ea"/>
                <a:cs typeface="+mn-cs"/>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dirty="0"/>
              <a:t>Click icon to add picture</a:t>
            </a:r>
            <a:endParaRPr dirty="0"/>
          </a:p>
        </p:txBody>
      </p:sp>
    </p:spTree>
    <p:extLst>
      <p:ext uri="{BB962C8B-B14F-4D97-AF65-F5344CB8AC3E}">
        <p14:creationId xmlns:p14="http://schemas.microsoft.com/office/powerpoint/2010/main" val="9638117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pPr>
              <a:defRPr/>
            </a:pPr>
            <a:endParaRPr lang="en-US" dirty="0">
              <a:solidFill>
                <a:prstClr val="white"/>
              </a:solidFill>
            </a:endParaRPr>
          </a:p>
        </p:txBody>
      </p:sp>
      <p:sp>
        <p:nvSpPr>
          <p:cNvPr id="5" name="Footer Placeholder 4"/>
          <p:cNvSpPr>
            <a:spLocks noGrp="1"/>
          </p:cNvSpPr>
          <p:nvPr>
            <p:ph type="ftr" sz="quarter" idx="11"/>
          </p:nvPr>
        </p:nvSpPr>
        <p:spPr/>
        <p:txBody>
          <a:bodyPr/>
          <a:lstStyle/>
          <a:p>
            <a:pPr>
              <a:defRPr/>
            </a:pPr>
            <a:endParaRPr lang="en-US" dirty="0">
              <a:solidFill>
                <a:prstClr val="white"/>
              </a:solidFill>
            </a:endParaRPr>
          </a:p>
        </p:txBody>
      </p:sp>
      <p:sp>
        <p:nvSpPr>
          <p:cNvPr id="6" name="Slide Number Placeholder 5"/>
          <p:cNvSpPr>
            <a:spLocks noGrp="1"/>
          </p:cNvSpPr>
          <p:nvPr>
            <p:ph type="sldNum" sz="quarter" idx="12"/>
          </p:nvPr>
        </p:nvSpPr>
        <p:spPr/>
        <p:txBody>
          <a:bodyPr/>
          <a:lstStyle/>
          <a:p>
            <a:pPr>
              <a:defRPr/>
            </a:pPr>
            <a:fld id="{2A823DF2-AF70-4835-A64E-F5C5563C0A37}"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6364383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26389" y="368303"/>
            <a:ext cx="2032000" cy="55753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732365" y="368303"/>
            <a:ext cx="8919635" cy="5575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pPr>
              <a:defRPr/>
            </a:pPr>
            <a:endParaRPr lang="en-US" dirty="0">
              <a:solidFill>
                <a:prstClr val="white"/>
              </a:solidFill>
            </a:endParaRPr>
          </a:p>
        </p:txBody>
      </p:sp>
      <p:sp>
        <p:nvSpPr>
          <p:cNvPr id="5" name="Footer Placeholder 4"/>
          <p:cNvSpPr>
            <a:spLocks noGrp="1"/>
          </p:cNvSpPr>
          <p:nvPr>
            <p:ph type="ftr" sz="quarter" idx="11"/>
          </p:nvPr>
        </p:nvSpPr>
        <p:spPr/>
        <p:txBody>
          <a:bodyPr/>
          <a:lstStyle/>
          <a:p>
            <a:pPr>
              <a:defRPr/>
            </a:pPr>
            <a:endParaRPr lang="en-US" dirty="0">
              <a:solidFill>
                <a:prstClr val="white"/>
              </a:solidFill>
            </a:endParaRPr>
          </a:p>
        </p:txBody>
      </p:sp>
      <p:sp>
        <p:nvSpPr>
          <p:cNvPr id="6" name="Slide Number Placeholder 5"/>
          <p:cNvSpPr>
            <a:spLocks noGrp="1"/>
          </p:cNvSpPr>
          <p:nvPr>
            <p:ph type="sldNum" sz="quarter" idx="12"/>
          </p:nvPr>
        </p:nvSpPr>
        <p:spPr/>
        <p:txBody>
          <a:bodyPr/>
          <a:lstStyle/>
          <a:p>
            <a:pPr>
              <a:defRPr/>
            </a:pPr>
            <a:fld id="{98BFD9CC-CBD3-4F45-A04F-59D8A6B5A01A}"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305364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148711-1902-4620-81B9-0C8C3084A359}" type="datetimeFigureOut">
              <a:rPr lang="en-US" smtClean="0">
                <a:solidFill>
                  <a:prstClr val="black">
                    <a:tint val="75000"/>
                  </a:prstClr>
                </a:solidFill>
              </a:rPr>
              <a:pPr/>
              <a:t>4/10/2023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927A474-266E-4535-A779-F9810BA9413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91652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F148711-1902-4620-81B9-0C8C3084A359}" type="datetimeFigureOut">
              <a:rPr lang="en-US" smtClean="0">
                <a:solidFill>
                  <a:prstClr val="black">
                    <a:tint val="75000"/>
                  </a:prstClr>
                </a:solidFill>
              </a:rPr>
              <a:pPr/>
              <a:t>4/10/2023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927A474-266E-4535-A779-F9810BA9413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86538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F148711-1902-4620-81B9-0C8C3084A359}" type="datetimeFigureOut">
              <a:rPr lang="en-US" smtClean="0">
                <a:solidFill>
                  <a:prstClr val="black">
                    <a:tint val="75000"/>
                  </a:prstClr>
                </a:solidFill>
              </a:rPr>
              <a:pPr/>
              <a:t>4/10/2023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927A474-266E-4535-A779-F9810BA9413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15780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F148711-1902-4620-81B9-0C8C3084A359}" type="datetimeFigureOut">
              <a:rPr lang="en-US" smtClean="0">
                <a:solidFill>
                  <a:prstClr val="black">
                    <a:tint val="75000"/>
                  </a:prstClr>
                </a:solidFill>
              </a:rPr>
              <a:pPr/>
              <a:t>4/10/2023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927A474-266E-4535-A779-F9810BA9413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99988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148711-1902-4620-81B9-0C8C3084A359}" type="datetimeFigureOut">
              <a:rPr lang="en-US" smtClean="0">
                <a:solidFill>
                  <a:prstClr val="black">
                    <a:tint val="75000"/>
                  </a:prstClr>
                </a:solidFill>
              </a:rPr>
              <a:pPr/>
              <a:t>4/10/2023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927A474-266E-4535-A779-F9810BA9413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77313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F148711-1902-4620-81B9-0C8C3084A359}" type="datetimeFigureOut">
              <a:rPr lang="en-US" smtClean="0">
                <a:solidFill>
                  <a:prstClr val="black">
                    <a:tint val="75000"/>
                  </a:prstClr>
                </a:solidFill>
              </a:rPr>
              <a:pPr/>
              <a:t>4/10/2023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927A474-266E-4535-A779-F9810BA9413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23032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F148711-1902-4620-81B9-0C8C3084A359}" type="datetimeFigureOut">
              <a:rPr lang="en-US" smtClean="0">
                <a:solidFill>
                  <a:prstClr val="black">
                    <a:tint val="75000"/>
                  </a:prstClr>
                </a:solidFill>
              </a:rPr>
              <a:pPr/>
              <a:t>4/10/2023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927A474-266E-4535-A779-F9810BA9413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08680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148711-1902-4620-81B9-0C8C3084A359}" type="datetimeFigureOut">
              <a:rPr lang="en-US" smtClean="0">
                <a:solidFill>
                  <a:prstClr val="black">
                    <a:tint val="75000"/>
                  </a:prstClr>
                </a:solidFill>
              </a:rPr>
              <a:pPr/>
              <a:t>4/10/2023</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27A474-266E-4535-A779-F9810BA9413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12914153"/>
      </p:ext>
    </p:extLst>
  </p:cSld>
  <p:clrMap bg1="lt1" tx1="dk1" bg2="lt2" tx2="dk2" accent1="accent1" accent2="accent2" accent3="accent3" accent4="accent4" accent5="accent5" accent6="accent6" hlink="hlink" folHlink="folHlink"/>
  <p:sldLayoutIdLst>
    <p:sldLayoutId id="2147484983" r:id="rId1"/>
    <p:sldLayoutId id="2147484984" r:id="rId2"/>
    <p:sldLayoutId id="2147484985" r:id="rId3"/>
    <p:sldLayoutId id="2147484986" r:id="rId4"/>
    <p:sldLayoutId id="2147484987" r:id="rId5"/>
    <p:sldLayoutId id="2147484988" r:id="rId6"/>
    <p:sldLayoutId id="2147484989" r:id="rId7"/>
    <p:sldLayoutId id="2147484990" r:id="rId8"/>
    <p:sldLayoutId id="2147484991" r:id="rId9"/>
    <p:sldLayoutId id="2147484992" r:id="rId10"/>
    <p:sldLayoutId id="214748499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2369" y="107576"/>
            <a:ext cx="10723035"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732369" y="1600201"/>
            <a:ext cx="10723035"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7506447" y="6275674"/>
            <a:ext cx="2844800" cy="365125"/>
          </a:xfrm>
          <a:prstGeom prst="rect">
            <a:avLst/>
          </a:prstGeom>
        </p:spPr>
        <p:txBody>
          <a:bodyPr vert="horz" lIns="91440" tIns="45720" rIns="91440" bIns="45720" rtlCol="0" anchor="ctr"/>
          <a:lstStyle>
            <a:lvl1pPr algn="r">
              <a:defRPr sz="900">
                <a:solidFill>
                  <a:schemeClr val="bg1"/>
                </a:solidFill>
              </a:defRPr>
            </a:lvl1pPr>
          </a:lstStyle>
          <a:p>
            <a:pPr defTabSz="713203" fontAlgn="base">
              <a:spcBef>
                <a:spcPct val="0"/>
              </a:spcBef>
              <a:spcAft>
                <a:spcPct val="0"/>
              </a:spcAft>
              <a:defRPr/>
            </a:pPr>
            <a:endParaRPr lang="en-US" dirty="0">
              <a:solidFill>
                <a:prstClr val="white"/>
              </a:solidFill>
              <a:latin typeface="Tahoma" pitchFamily="34" charset="0"/>
            </a:endParaRPr>
          </a:p>
        </p:txBody>
      </p:sp>
      <p:sp>
        <p:nvSpPr>
          <p:cNvPr id="5" name="Footer Placeholder 4"/>
          <p:cNvSpPr>
            <a:spLocks noGrp="1"/>
          </p:cNvSpPr>
          <p:nvPr>
            <p:ph type="ftr" sz="quarter" idx="3"/>
          </p:nvPr>
        </p:nvSpPr>
        <p:spPr>
          <a:xfrm>
            <a:off x="352613" y="6275674"/>
            <a:ext cx="6454588" cy="365125"/>
          </a:xfrm>
          <a:prstGeom prst="rect">
            <a:avLst/>
          </a:prstGeom>
        </p:spPr>
        <p:txBody>
          <a:bodyPr vert="horz" lIns="91440" tIns="45720" rIns="91440" bIns="45720" rtlCol="0" anchor="ctr"/>
          <a:lstStyle>
            <a:lvl1pPr algn="l">
              <a:defRPr sz="900">
                <a:solidFill>
                  <a:schemeClr val="bg1"/>
                </a:solidFill>
              </a:defRPr>
            </a:lvl1pPr>
          </a:lstStyle>
          <a:p>
            <a:pPr defTabSz="713203" fontAlgn="base">
              <a:spcBef>
                <a:spcPct val="0"/>
              </a:spcBef>
              <a:spcAft>
                <a:spcPct val="0"/>
              </a:spcAft>
              <a:defRPr/>
            </a:pPr>
            <a:endParaRPr lang="en-US" dirty="0">
              <a:solidFill>
                <a:prstClr val="white"/>
              </a:solidFill>
              <a:latin typeface="Tahoma" pitchFamily="34" charset="0"/>
            </a:endParaRPr>
          </a:p>
        </p:txBody>
      </p:sp>
      <p:sp>
        <p:nvSpPr>
          <p:cNvPr id="6" name="Slide Number Placeholder 5"/>
          <p:cNvSpPr>
            <a:spLocks noGrp="1"/>
          </p:cNvSpPr>
          <p:nvPr>
            <p:ph type="sldNum" sz="quarter" idx="4"/>
          </p:nvPr>
        </p:nvSpPr>
        <p:spPr>
          <a:xfrm>
            <a:off x="10530541" y="6275674"/>
            <a:ext cx="1320800" cy="365125"/>
          </a:xfrm>
          <a:prstGeom prst="rect">
            <a:avLst/>
          </a:prstGeom>
        </p:spPr>
        <p:txBody>
          <a:bodyPr vert="horz" lIns="91440" tIns="45720" rIns="91440" bIns="45720" rtlCol="0" anchor="ctr"/>
          <a:lstStyle>
            <a:lvl1pPr algn="r">
              <a:defRPr sz="2700">
                <a:solidFill>
                  <a:schemeClr val="bg1"/>
                </a:solidFill>
              </a:defRPr>
            </a:lvl1pPr>
          </a:lstStyle>
          <a:p>
            <a:pPr defTabSz="713203" fontAlgn="base">
              <a:spcBef>
                <a:spcPct val="0"/>
              </a:spcBef>
              <a:spcAft>
                <a:spcPct val="0"/>
              </a:spcAft>
              <a:defRPr/>
            </a:pPr>
            <a:fld id="{C44EA14C-895F-4FA4-9214-1D539C7C213E}" type="slidenum">
              <a:rPr lang="en-US" smtClean="0">
                <a:solidFill>
                  <a:prstClr val="white"/>
                </a:solidFill>
                <a:latin typeface="Tahoma" pitchFamily="34" charset="0"/>
              </a:rPr>
              <a:pPr defTabSz="713203" fontAlgn="base">
                <a:spcBef>
                  <a:spcPct val="0"/>
                </a:spcBef>
                <a:spcAft>
                  <a:spcPct val="0"/>
                </a:spcAft>
                <a:defRPr/>
              </a:pPr>
              <a:t>‹#›</a:t>
            </a:fld>
            <a:endParaRPr lang="en-US" dirty="0">
              <a:solidFill>
                <a:prstClr val="white"/>
              </a:solidFill>
              <a:latin typeface="Tahoma" pitchFamily="34" charset="0"/>
            </a:endParaRPr>
          </a:p>
        </p:txBody>
      </p:sp>
    </p:spTree>
    <p:extLst>
      <p:ext uri="{BB962C8B-B14F-4D97-AF65-F5344CB8AC3E}">
        <p14:creationId xmlns:p14="http://schemas.microsoft.com/office/powerpoint/2010/main" val="1281116562"/>
      </p:ext>
    </p:extLst>
  </p:cSld>
  <p:clrMap bg1="lt1" tx1="dk1" bg2="lt2" tx2="dk2" accent1="accent1" accent2="accent2" accent3="accent3" accent4="accent4" accent5="accent5" accent6="accent6" hlink="hlink" folHlink="folHlink"/>
  <p:sldLayoutIdLst>
    <p:sldLayoutId id="2147485079" r:id="rId1"/>
    <p:sldLayoutId id="2147485080" r:id="rId2"/>
    <p:sldLayoutId id="2147485081" r:id="rId3"/>
    <p:sldLayoutId id="2147485082" r:id="rId4"/>
    <p:sldLayoutId id="2147485083" r:id="rId5"/>
    <p:sldLayoutId id="2147485084" r:id="rId6"/>
    <p:sldLayoutId id="2147485085" r:id="rId7"/>
    <p:sldLayoutId id="2147485086" r:id="rId8"/>
    <p:sldLayoutId id="2147485087" r:id="rId9"/>
    <p:sldLayoutId id="2147485088" r:id="rId10"/>
    <p:sldLayoutId id="2147485089" r:id="rId11"/>
    <p:sldLayoutId id="2147485090" r:id="rId12"/>
  </p:sldLayoutIdLst>
  <p:txStyles>
    <p:titleStyle>
      <a:lvl1pPr algn="ctr" defTabSz="685783" rtl="0" eaLnBrk="1" latinLnBrk="0" hangingPunct="1">
        <a:spcBef>
          <a:spcPct val="0"/>
        </a:spcBef>
        <a:buNone/>
        <a:defRPr sz="3450" kern="1200">
          <a:solidFill>
            <a:schemeClr val="accent1"/>
          </a:solidFill>
          <a:latin typeface="+mj-lt"/>
          <a:ea typeface="+mj-ea"/>
          <a:cs typeface="+mj-cs"/>
        </a:defRPr>
      </a:lvl1pPr>
    </p:titleStyle>
    <p:bodyStyle>
      <a:lvl1pPr marL="261932" indent="-261932" algn="l" defTabSz="685783" rtl="0" eaLnBrk="1" latinLnBrk="0" hangingPunct="1">
        <a:spcBef>
          <a:spcPts val="15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1pPr>
      <a:lvl2pPr marL="514337" indent="-252407" algn="l" defTabSz="685783" rtl="0" eaLnBrk="1" latinLnBrk="0" hangingPunct="1">
        <a:spcBef>
          <a:spcPts val="450"/>
        </a:spcBef>
        <a:buClr>
          <a:schemeClr val="accent1">
            <a:lumMod val="75000"/>
          </a:schemeClr>
        </a:buClr>
        <a:buSzPct val="110000"/>
        <a:buFont typeface="Wingdings 2" pitchFamily="18" charset="2"/>
        <a:buChar char=""/>
        <a:defRPr sz="1650" kern="1200">
          <a:solidFill>
            <a:schemeClr val="tx1">
              <a:lumMod val="65000"/>
              <a:lumOff val="35000"/>
            </a:schemeClr>
          </a:solidFill>
          <a:latin typeface="+mn-lt"/>
          <a:ea typeface="+mn-ea"/>
          <a:cs typeface="+mn-cs"/>
        </a:defRPr>
      </a:lvl2pPr>
      <a:lvl3pPr marL="726263" indent="-211926" algn="l" defTabSz="685783" rtl="0" eaLnBrk="1" latinLnBrk="0" hangingPunct="1">
        <a:spcBef>
          <a:spcPts val="450"/>
        </a:spcBef>
        <a:buClr>
          <a:schemeClr val="accent1">
            <a:lumMod val="60000"/>
            <a:lumOff val="40000"/>
          </a:schemeClr>
        </a:buClr>
        <a:buSzPct val="110000"/>
        <a:buFont typeface="Wingdings 2" pitchFamily="18" charset="2"/>
        <a:buChar char=""/>
        <a:defRPr sz="1500" kern="1200">
          <a:solidFill>
            <a:schemeClr val="tx1">
              <a:lumMod val="65000"/>
              <a:lumOff val="35000"/>
            </a:schemeClr>
          </a:solidFill>
          <a:latin typeface="+mn-lt"/>
          <a:ea typeface="+mn-ea"/>
          <a:cs typeface="+mn-cs"/>
        </a:defRPr>
      </a:lvl3pPr>
      <a:lvl4pPr marL="947714" indent="-221450" algn="l" defTabSz="685783" rtl="0" eaLnBrk="1" latinLnBrk="0" hangingPunct="1">
        <a:spcBef>
          <a:spcPts val="450"/>
        </a:spcBef>
        <a:buClr>
          <a:schemeClr val="accent1">
            <a:lumMod val="75000"/>
          </a:schemeClr>
        </a:buClr>
        <a:buSzPct val="110000"/>
        <a:buFont typeface="Wingdings 2" pitchFamily="18" charset="2"/>
        <a:buChar char=""/>
        <a:defRPr sz="1350" kern="1200">
          <a:solidFill>
            <a:schemeClr val="tx1">
              <a:lumMod val="65000"/>
              <a:lumOff val="35000"/>
            </a:schemeClr>
          </a:solidFill>
          <a:latin typeface="+mn-lt"/>
          <a:ea typeface="+mn-ea"/>
          <a:cs typeface="+mn-cs"/>
        </a:defRPr>
      </a:lvl4pPr>
      <a:lvl5pPr marL="1159640" indent="-211926" algn="l" defTabSz="685783" rtl="0" eaLnBrk="1" latinLnBrk="0" hangingPunct="1">
        <a:spcBef>
          <a:spcPts val="450"/>
        </a:spcBef>
        <a:buClr>
          <a:schemeClr val="accent1">
            <a:lumMod val="60000"/>
            <a:lumOff val="40000"/>
          </a:schemeClr>
        </a:buClr>
        <a:buSzPct val="110000"/>
        <a:buFont typeface="Wingdings 2" pitchFamily="18" charset="2"/>
        <a:buChar char=""/>
        <a:defRPr sz="1350" kern="1200">
          <a:solidFill>
            <a:schemeClr val="tx1">
              <a:lumMod val="65000"/>
              <a:lumOff val="35000"/>
            </a:schemeClr>
          </a:solidFill>
          <a:latin typeface="+mn-lt"/>
          <a:ea typeface="+mn-ea"/>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hyperlink" Target="https://tip.oki.org/" TargetMode="External"/><Relationship Id="rId2" Type="http://schemas.openxmlformats.org/officeDocument/2006/relationships/hyperlink" Target="mailto:areser@oki.or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descr="Rectangle: Click to edit Master text styles&#10;Second level&#10;Third level&#10;Fourth level&#10;Fifth level"/>
          <p:cNvSpPr txBox="1">
            <a:spLocks noChangeArrowheads="1"/>
          </p:cNvSpPr>
          <p:nvPr/>
        </p:nvSpPr>
        <p:spPr>
          <a:xfrm>
            <a:off x="1524000" y="685800"/>
            <a:ext cx="9144000" cy="5486400"/>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9pPr>
          </a:lstStyle>
          <a:p>
            <a:pPr marL="566928" indent="-182880" fontAlgn="auto">
              <a:buClr>
                <a:srgbClr val="00B0F0"/>
              </a:buClr>
              <a:buSzPct val="68000"/>
              <a:buFont typeface="Wingdings" panose="05000000000000000000" pitchFamily="2" charset="2"/>
              <a:buChar char="Ø"/>
              <a:tabLst>
                <a:tab pos="457200" algn="l"/>
              </a:tabLst>
              <a:defRPr/>
            </a:pPr>
            <a:r>
              <a:rPr lang="en-US" kern="0" dirty="0">
                <a:solidFill>
                  <a:schemeClr val="tx1"/>
                </a:solidFill>
              </a:rPr>
              <a:t> </a:t>
            </a:r>
            <a:r>
              <a:rPr lang="en-US" sz="2600" kern="0" dirty="0">
                <a:solidFill>
                  <a:schemeClr val="tx1"/>
                </a:solidFill>
                <a:latin typeface="Calibri" panose="020F0502020204030204" pitchFamily="34" charset="0"/>
                <a:cs typeface="Calibri" panose="020F0502020204030204" pitchFamily="34" charset="0"/>
              </a:rPr>
              <a:t>Ohio STBG and KY SNK</a:t>
            </a:r>
          </a:p>
          <a:p>
            <a:pPr marL="1007799" lvl="1" indent="-182880" fontAlgn="auto">
              <a:buClr>
                <a:srgbClr val="00B0F0"/>
              </a:buClr>
              <a:buSzPct val="68000"/>
              <a:buFont typeface="Wingdings" panose="05000000000000000000" pitchFamily="2" charset="2"/>
              <a:buChar char="Ø"/>
              <a:tabLst>
                <a:tab pos="457200" algn="l"/>
              </a:tabLst>
              <a:defRPr/>
            </a:pPr>
            <a:r>
              <a:rPr lang="en-US" sz="2600" kern="0" dirty="0">
                <a:solidFill>
                  <a:schemeClr val="tx1"/>
                </a:solidFill>
                <a:latin typeface="Calibri" panose="020F0502020204030204" pitchFamily="34" charset="0"/>
                <a:cs typeface="Calibri" panose="020F0502020204030204" pitchFamily="34" charset="0"/>
              </a:rPr>
              <a:t>Eligibility and Available Funds</a:t>
            </a:r>
          </a:p>
          <a:p>
            <a:pPr marL="1007799" lvl="1" indent="-182880" fontAlgn="auto">
              <a:buClr>
                <a:srgbClr val="00B0F0"/>
              </a:buClr>
              <a:buSzPct val="68000"/>
              <a:buFont typeface="Wingdings" panose="05000000000000000000" pitchFamily="2" charset="2"/>
              <a:buChar char="Ø"/>
              <a:tabLst>
                <a:tab pos="457200" algn="l"/>
              </a:tabLst>
              <a:defRPr/>
            </a:pPr>
            <a:r>
              <a:rPr lang="en-US" sz="2600" kern="0" dirty="0">
                <a:solidFill>
                  <a:schemeClr val="tx1"/>
                </a:solidFill>
                <a:latin typeface="Calibri" panose="020F0502020204030204" pitchFamily="34" charset="0"/>
                <a:cs typeface="Calibri" panose="020F0502020204030204" pitchFamily="34" charset="0"/>
              </a:rPr>
              <a:t>Application </a:t>
            </a:r>
          </a:p>
          <a:p>
            <a:pPr marL="1007799" lvl="1" indent="-182880" fontAlgn="auto">
              <a:buClr>
                <a:srgbClr val="00B0F0"/>
              </a:buClr>
              <a:buSzPct val="68000"/>
              <a:buFont typeface="Wingdings" panose="05000000000000000000" pitchFamily="2" charset="2"/>
              <a:buChar char="Ø"/>
              <a:tabLst>
                <a:tab pos="457200" algn="l"/>
              </a:tabLst>
              <a:defRPr/>
            </a:pPr>
            <a:r>
              <a:rPr lang="en-US" sz="2600" kern="0" dirty="0">
                <a:solidFill>
                  <a:schemeClr val="tx1"/>
                </a:solidFill>
                <a:latin typeface="Calibri" panose="020F0502020204030204" pitchFamily="34" charset="0"/>
                <a:cs typeface="Calibri" panose="020F0502020204030204" pitchFamily="34" charset="0"/>
              </a:rPr>
              <a:t>Prioritization Process</a:t>
            </a:r>
          </a:p>
          <a:p>
            <a:pPr marL="1007799" lvl="1" indent="-182880" fontAlgn="auto">
              <a:buClr>
                <a:srgbClr val="00B0F0"/>
              </a:buClr>
              <a:buSzPct val="68000"/>
              <a:buFont typeface="Wingdings" panose="05000000000000000000" pitchFamily="2" charset="2"/>
              <a:buChar char="Ø"/>
              <a:tabLst>
                <a:tab pos="457200" algn="l"/>
              </a:tabLst>
              <a:defRPr/>
            </a:pPr>
            <a:r>
              <a:rPr lang="en-US" sz="2600" kern="0" dirty="0">
                <a:solidFill>
                  <a:schemeClr val="tx1"/>
                </a:solidFill>
                <a:latin typeface="Calibri" panose="020F0502020204030204" pitchFamily="34" charset="0"/>
                <a:cs typeface="Calibri" panose="020F0502020204030204" pitchFamily="34" charset="0"/>
              </a:rPr>
              <a:t>Questions</a:t>
            </a:r>
          </a:p>
          <a:p>
            <a:pPr marL="566928" indent="-182880" fontAlgn="auto">
              <a:buClr>
                <a:srgbClr val="00B0F0"/>
              </a:buClr>
              <a:buSzPct val="68000"/>
              <a:buFont typeface="Wingdings" panose="05000000000000000000" pitchFamily="2" charset="2"/>
              <a:buChar char="Ø"/>
              <a:tabLst>
                <a:tab pos="457200" algn="l"/>
              </a:tabLst>
              <a:defRPr/>
            </a:pPr>
            <a:r>
              <a:rPr lang="en-US" sz="2600" kern="0" dirty="0">
                <a:latin typeface="Calibri" panose="020F0502020204030204" pitchFamily="34" charset="0"/>
                <a:cs typeface="Calibri" panose="020F0502020204030204" pitchFamily="34" charset="0"/>
              </a:rPr>
              <a:t> Transportation Alternatives </a:t>
            </a:r>
          </a:p>
          <a:p>
            <a:pPr marL="1007799" lvl="1" indent="-182880" fontAlgn="auto">
              <a:buClr>
                <a:srgbClr val="00B0F0"/>
              </a:buClr>
              <a:buSzPct val="68000"/>
              <a:buFont typeface="Wingdings" panose="05000000000000000000" pitchFamily="2" charset="2"/>
              <a:buChar char="Ø"/>
              <a:tabLst>
                <a:tab pos="457200" algn="l"/>
              </a:tabLst>
              <a:defRPr/>
            </a:pPr>
            <a:r>
              <a:rPr lang="en-US" sz="2600" kern="0" dirty="0">
                <a:latin typeface="Calibri" panose="020F0502020204030204" pitchFamily="34" charset="0"/>
                <a:cs typeface="Calibri" panose="020F0502020204030204" pitchFamily="34" charset="0"/>
              </a:rPr>
              <a:t>Eligibility and Available Funds</a:t>
            </a:r>
          </a:p>
          <a:p>
            <a:pPr marL="1007799" lvl="1" indent="-182880" fontAlgn="auto">
              <a:buClr>
                <a:srgbClr val="00B0F0"/>
              </a:buClr>
              <a:buSzPct val="68000"/>
              <a:buFont typeface="Wingdings" panose="05000000000000000000" pitchFamily="2" charset="2"/>
              <a:buChar char="Ø"/>
              <a:tabLst>
                <a:tab pos="457200" algn="l"/>
              </a:tabLst>
              <a:defRPr/>
            </a:pPr>
            <a:r>
              <a:rPr lang="en-US" sz="2600" kern="0" dirty="0">
                <a:latin typeface="Calibri" panose="020F0502020204030204" pitchFamily="34" charset="0"/>
                <a:cs typeface="Calibri" panose="020F0502020204030204" pitchFamily="34" charset="0"/>
              </a:rPr>
              <a:t>Application</a:t>
            </a:r>
          </a:p>
          <a:p>
            <a:pPr marL="1007799" lvl="1" indent="-182880" fontAlgn="auto">
              <a:buClr>
                <a:srgbClr val="00B0F0"/>
              </a:buClr>
              <a:buSzPct val="68000"/>
              <a:buFont typeface="Wingdings" panose="05000000000000000000" pitchFamily="2" charset="2"/>
              <a:buChar char="Ø"/>
              <a:tabLst>
                <a:tab pos="457200" algn="l"/>
              </a:tabLst>
              <a:defRPr/>
            </a:pPr>
            <a:r>
              <a:rPr lang="en-US" sz="2600" kern="0" dirty="0">
                <a:latin typeface="Calibri" panose="020F0502020204030204" pitchFamily="34" charset="0"/>
                <a:cs typeface="Calibri" panose="020F0502020204030204" pitchFamily="34" charset="0"/>
              </a:rPr>
              <a:t>Prioritization Process</a:t>
            </a:r>
          </a:p>
          <a:p>
            <a:pPr marL="1007799" lvl="1" indent="-182880" fontAlgn="auto">
              <a:buClr>
                <a:srgbClr val="00B0F0"/>
              </a:buClr>
              <a:buSzPct val="68000"/>
              <a:buFont typeface="Wingdings" panose="05000000000000000000" pitchFamily="2" charset="2"/>
              <a:buChar char="Ø"/>
              <a:tabLst>
                <a:tab pos="457200" algn="l"/>
              </a:tabLst>
              <a:defRPr/>
            </a:pPr>
            <a:r>
              <a:rPr lang="en-US" sz="2600" kern="0" dirty="0">
                <a:latin typeface="Calibri" panose="020F0502020204030204" pitchFamily="34" charset="0"/>
                <a:cs typeface="Calibri" panose="020F0502020204030204" pitchFamily="34" charset="0"/>
              </a:rPr>
              <a:t>Questions </a:t>
            </a:r>
          </a:p>
        </p:txBody>
      </p:sp>
      <p:sp>
        <p:nvSpPr>
          <p:cNvPr id="3" name="Rectangle 2"/>
          <p:cNvSpPr>
            <a:spLocks noGrp="1" noChangeArrowheads="1"/>
          </p:cNvSpPr>
          <p:nvPr>
            <p:ph type="title"/>
          </p:nvPr>
        </p:nvSpPr>
        <p:spPr>
          <a:xfrm>
            <a:off x="1524000" y="-365760"/>
            <a:ext cx="9144000" cy="1066800"/>
          </a:xfrm>
        </p:spPr>
        <p:txBody>
          <a:bodyPr>
            <a:normAutofit fontScale="90000"/>
          </a:bodyPr>
          <a:lstStyle/>
          <a:p>
            <a:pPr defTabSz="342900">
              <a:tabLst>
                <a:tab pos="685800" algn="l"/>
              </a:tabLst>
              <a:defRPr/>
            </a:pPr>
            <a:br>
              <a:rPr lang="en-US" dirty="0">
                <a:solidFill>
                  <a:schemeClr val="tx1"/>
                </a:solidFill>
              </a:rPr>
            </a:br>
            <a:r>
              <a:rPr lang="en-US" b="1" dirty="0">
                <a:solidFill>
                  <a:schemeClr val="tx1"/>
                </a:solidFill>
                <a:latin typeface="Calibri" panose="020F0502020204030204" pitchFamily="34" charset="0"/>
                <a:cs typeface="Calibri" panose="020F0502020204030204" pitchFamily="34" charset="0"/>
              </a:rPr>
              <a:t>Agenda</a:t>
            </a:r>
          </a:p>
        </p:txBody>
      </p:sp>
      <p:pic>
        <p:nvPicPr>
          <p:cNvPr id="4" name="Picture 3">
            <a:extLst>
              <a:ext uri="{FF2B5EF4-FFF2-40B4-BE49-F238E27FC236}">
                <a16:creationId xmlns:a16="http://schemas.microsoft.com/office/drawing/2014/main" id="{1D76E834-C006-684A-8014-00F47F184193}"/>
              </a:ext>
            </a:extLst>
          </p:cNvPr>
          <p:cNvPicPr>
            <a:picLocks noChangeAspect="1"/>
          </p:cNvPicPr>
          <p:nvPr/>
        </p:nvPicPr>
        <p:blipFill>
          <a:blip r:embed="rId3"/>
          <a:stretch>
            <a:fillRect/>
          </a:stretch>
        </p:blipFill>
        <p:spPr>
          <a:xfrm>
            <a:off x="3048" y="0"/>
            <a:ext cx="12185904" cy="6858000"/>
          </a:xfrm>
          <a:prstGeom prst="rect">
            <a:avLst/>
          </a:prstGeom>
        </p:spPr>
      </p:pic>
      <p:sp>
        <p:nvSpPr>
          <p:cNvPr id="5" name="Rectangle 4"/>
          <p:cNvSpPr/>
          <p:nvPr/>
        </p:nvSpPr>
        <p:spPr>
          <a:xfrm>
            <a:off x="1524000" y="1600200"/>
            <a:ext cx="9144000" cy="1815882"/>
          </a:xfrm>
          <a:prstGeom prst="rect">
            <a:avLst/>
          </a:prstGeom>
        </p:spPr>
        <p:txBody>
          <a:bodyPr wrap="square">
            <a:spAutoFit/>
          </a:bodyPr>
          <a:lstStyle/>
          <a:p>
            <a:pPr algn="ctr" fontAlgn="auto" hangingPunct="0">
              <a:spcBef>
                <a:spcPts val="0"/>
              </a:spcBef>
              <a:spcAft>
                <a:spcPts val="0"/>
              </a:spcAft>
            </a:pPr>
            <a:r>
              <a:rPr lang="en-US" sz="2800" b="1" kern="0" dirty="0">
                <a:solidFill>
                  <a:srgbClr val="FFFFFF"/>
                </a:solidFill>
                <a:latin typeface="Calibri"/>
                <a:cs typeface="Calibri"/>
                <a:sym typeface="Calibri"/>
              </a:rPr>
              <a:t>New FY 2024-2027 Transportation Improvement Program</a:t>
            </a:r>
          </a:p>
          <a:p>
            <a:pPr algn="ctr" fontAlgn="auto" hangingPunct="0">
              <a:spcBef>
                <a:spcPts val="0"/>
              </a:spcBef>
              <a:spcAft>
                <a:spcPts val="0"/>
              </a:spcAft>
            </a:pPr>
            <a:r>
              <a:rPr lang="en-US" sz="2800" b="1" kern="0" dirty="0">
                <a:solidFill>
                  <a:srgbClr val="FFFFFF"/>
                </a:solidFill>
                <a:latin typeface="Calibri"/>
                <a:cs typeface="Calibri"/>
                <a:sym typeface="Calibri"/>
              </a:rPr>
              <a:t>OKI</a:t>
            </a:r>
          </a:p>
          <a:p>
            <a:pPr algn="ctr" fontAlgn="auto" hangingPunct="0">
              <a:spcBef>
                <a:spcPts val="0"/>
              </a:spcBef>
              <a:spcAft>
                <a:spcPts val="0"/>
              </a:spcAft>
            </a:pPr>
            <a:r>
              <a:rPr lang="en-US" sz="2800" b="1" kern="0" dirty="0">
                <a:solidFill>
                  <a:srgbClr val="FFFFFF"/>
                </a:solidFill>
                <a:latin typeface="Calibri"/>
                <a:cs typeface="Calibri"/>
                <a:sym typeface="Calibri"/>
              </a:rPr>
              <a:t>Intermodal Coordinating Committee</a:t>
            </a:r>
          </a:p>
          <a:p>
            <a:pPr algn="ctr" fontAlgn="auto" hangingPunct="0">
              <a:spcBef>
                <a:spcPts val="0"/>
              </a:spcBef>
              <a:spcAft>
                <a:spcPts val="0"/>
              </a:spcAft>
            </a:pPr>
            <a:r>
              <a:rPr lang="en-US" sz="2800" b="1" kern="0" dirty="0">
                <a:solidFill>
                  <a:srgbClr val="FFFFFF"/>
                </a:solidFill>
                <a:latin typeface="Calibri"/>
                <a:cs typeface="Calibri"/>
                <a:sym typeface="Calibri"/>
              </a:rPr>
              <a:t>April 11, 2023</a:t>
            </a:r>
          </a:p>
        </p:txBody>
      </p:sp>
    </p:spTree>
    <p:extLst>
      <p:ext uri="{BB962C8B-B14F-4D97-AF65-F5344CB8AC3E}">
        <p14:creationId xmlns:p14="http://schemas.microsoft.com/office/powerpoint/2010/main" val="1528812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3047" y="0"/>
            <a:ext cx="12185905" cy="6858000"/>
          </a:xfrm>
          <a:prstGeom prst="rect">
            <a:avLst/>
          </a:prstGeom>
        </p:spPr>
      </p:pic>
      <p:sp>
        <p:nvSpPr>
          <p:cNvPr id="4" name="Title 3"/>
          <p:cNvSpPr>
            <a:spLocks noGrp="1"/>
          </p:cNvSpPr>
          <p:nvPr>
            <p:ph type="title"/>
          </p:nvPr>
        </p:nvSpPr>
        <p:spPr/>
        <p:txBody>
          <a:bodyPr>
            <a:normAutofit/>
          </a:bodyPr>
          <a:lstStyle/>
          <a:p>
            <a:r>
              <a:rPr lang="en-US" dirty="0"/>
              <a:t>Schedule</a:t>
            </a:r>
          </a:p>
        </p:txBody>
      </p:sp>
      <p:sp>
        <p:nvSpPr>
          <p:cNvPr id="2" name="Content Placeholder 1"/>
          <p:cNvSpPr>
            <a:spLocks noGrp="1"/>
          </p:cNvSpPr>
          <p:nvPr>
            <p:ph idx="1"/>
          </p:nvPr>
        </p:nvSpPr>
        <p:spPr/>
        <p:txBody>
          <a:bodyPr>
            <a:normAutofit lnSpcReduction="10000"/>
          </a:bodyPr>
          <a:lstStyle/>
          <a:p>
            <a:r>
              <a:rPr lang="en-US" dirty="0"/>
              <a:t>March 10 – Start of public comment period</a:t>
            </a:r>
          </a:p>
          <a:p>
            <a:r>
              <a:rPr lang="en-US" dirty="0"/>
              <a:t>April 4 – in-person Public Meeting at OKI</a:t>
            </a:r>
          </a:p>
          <a:p>
            <a:r>
              <a:rPr lang="en-US" dirty="0"/>
              <a:t>April 11 – Intermodal Coordinating Committee</a:t>
            </a:r>
          </a:p>
          <a:p>
            <a:r>
              <a:rPr lang="en-US" dirty="0"/>
              <a:t>April 12 - Comment period ends</a:t>
            </a:r>
          </a:p>
          <a:p>
            <a:r>
              <a:rPr lang="en-US" dirty="0"/>
              <a:t>April 13 - Presented to OKI Board of Directors for Approval</a:t>
            </a:r>
          </a:p>
          <a:p>
            <a:r>
              <a:rPr lang="en-US" dirty="0"/>
              <a:t>April 14 - Approved TIP sent to ODOT, KYTC, and INDOT</a:t>
            </a:r>
          </a:p>
          <a:p>
            <a:r>
              <a:rPr lang="en-US" dirty="0"/>
              <a:t>July 1 – New OH STIP and IN STIP approval. Projects amended into KY STIP</a:t>
            </a:r>
          </a:p>
          <a:p>
            <a:pPr marL="0" indent="0">
              <a:buNone/>
            </a:pPr>
            <a:endParaRPr lang="en-US" dirty="0"/>
          </a:p>
        </p:txBody>
      </p:sp>
    </p:spTree>
    <p:extLst>
      <p:ext uri="{BB962C8B-B14F-4D97-AF65-F5344CB8AC3E}">
        <p14:creationId xmlns:p14="http://schemas.microsoft.com/office/powerpoint/2010/main" val="3972994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047" y="0"/>
            <a:ext cx="12185905" cy="6858000"/>
          </a:xfrm>
          <a:prstGeom prst="rect">
            <a:avLst/>
          </a:prstGeom>
        </p:spPr>
      </p:pic>
      <p:sp>
        <p:nvSpPr>
          <p:cNvPr id="6" name="Title 1"/>
          <p:cNvSpPr>
            <a:spLocks noGrp="1"/>
          </p:cNvSpPr>
          <p:nvPr>
            <p:ph type="title"/>
          </p:nvPr>
        </p:nvSpPr>
        <p:spPr>
          <a:xfrm>
            <a:off x="1828800" y="304801"/>
            <a:ext cx="8001000" cy="609600"/>
          </a:xfrm>
        </p:spPr>
        <p:txBody>
          <a:bodyPr>
            <a:noAutofit/>
          </a:bodyPr>
          <a:lstStyle/>
          <a:p>
            <a:r>
              <a:rPr lang="en-US" sz="3600" dirty="0"/>
              <a:t>Transportation Improvement Program</a:t>
            </a:r>
          </a:p>
        </p:txBody>
      </p:sp>
      <p:sp>
        <p:nvSpPr>
          <p:cNvPr id="7" name="Content Placeholder 2"/>
          <p:cNvSpPr>
            <a:spLocks noGrp="1"/>
          </p:cNvSpPr>
          <p:nvPr>
            <p:ph idx="1"/>
          </p:nvPr>
        </p:nvSpPr>
        <p:spPr>
          <a:xfrm>
            <a:off x="381000" y="1371601"/>
            <a:ext cx="11430000" cy="4419600"/>
          </a:xfrm>
        </p:spPr>
        <p:txBody>
          <a:bodyPr>
            <a:normAutofit/>
          </a:bodyPr>
          <a:lstStyle/>
          <a:p>
            <a:r>
              <a:rPr lang="en-US" dirty="0"/>
              <a:t>Short Range component of the OKI 2050 Metropolitan Transportation Plan</a:t>
            </a:r>
          </a:p>
          <a:p>
            <a:r>
              <a:rPr lang="en-US" dirty="0"/>
              <a:t>Last new TIP was April 2020</a:t>
            </a:r>
          </a:p>
          <a:p>
            <a:r>
              <a:rPr lang="en-US" dirty="0"/>
              <a:t>Funding Commitments for next 4 years: by funding source, phase, and fiscal year. </a:t>
            </a:r>
          </a:p>
          <a:p>
            <a:r>
              <a:rPr lang="en-US" dirty="0"/>
              <a:t>Any project with federal funds and any regionally-significant project must be listed</a:t>
            </a:r>
          </a:p>
          <a:p>
            <a:r>
              <a:rPr lang="en-US" dirty="0"/>
              <a:t>TIP becomes part of Statewide TIP (STIP)</a:t>
            </a:r>
          </a:p>
          <a:p>
            <a:pPr marL="0" indent="0">
              <a:buNone/>
            </a:pPr>
            <a:endParaRPr lang="en-US" sz="3600" dirty="0"/>
          </a:p>
        </p:txBody>
      </p:sp>
    </p:spTree>
    <p:extLst>
      <p:ext uri="{BB962C8B-B14F-4D97-AF65-F5344CB8AC3E}">
        <p14:creationId xmlns:p14="http://schemas.microsoft.com/office/powerpoint/2010/main" val="1086115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3047" y="0"/>
            <a:ext cx="12185905" cy="6858000"/>
          </a:xfrm>
          <a:prstGeom prst="rect">
            <a:avLst/>
          </a:prstGeom>
        </p:spPr>
      </p:pic>
      <p:sp>
        <p:nvSpPr>
          <p:cNvPr id="4" name="Title 3"/>
          <p:cNvSpPr>
            <a:spLocks noGrp="1"/>
          </p:cNvSpPr>
          <p:nvPr>
            <p:ph type="title"/>
          </p:nvPr>
        </p:nvSpPr>
        <p:spPr/>
        <p:txBody>
          <a:bodyPr/>
          <a:lstStyle/>
          <a:p>
            <a:r>
              <a:rPr lang="en-US" dirty="0"/>
              <a:t>Programmed Funds - OKI FY24-27 TIP</a:t>
            </a:r>
          </a:p>
        </p:txBody>
      </p:sp>
      <p:sp>
        <p:nvSpPr>
          <p:cNvPr id="2" name="Content Placeholder 1"/>
          <p:cNvSpPr>
            <a:spLocks noGrp="1"/>
          </p:cNvSpPr>
          <p:nvPr>
            <p:ph idx="1"/>
          </p:nvPr>
        </p:nvSpPr>
        <p:spPr/>
        <p:txBody>
          <a:bodyPr/>
          <a:lstStyle/>
          <a:p>
            <a:pPr marL="457200" lvl="1" indent="0">
              <a:buNone/>
            </a:pPr>
            <a:endParaRPr lang="en-US" dirty="0"/>
          </a:p>
          <a:p>
            <a:r>
              <a:rPr lang="en-US" dirty="0"/>
              <a:t>$5.3B federal, state and local</a:t>
            </a:r>
          </a:p>
          <a:p>
            <a:r>
              <a:rPr lang="en-US" dirty="0"/>
              <a:t>$4.2B Federal Funds, </a:t>
            </a:r>
          </a:p>
          <a:p>
            <a:pPr lvl="1"/>
            <a:r>
              <a:rPr lang="en-US" dirty="0"/>
              <a:t>$181M in OKI Sub-Allocated Federal Funds</a:t>
            </a:r>
          </a:p>
          <a:p>
            <a:endParaRPr lang="en-US" dirty="0"/>
          </a:p>
        </p:txBody>
      </p:sp>
    </p:spTree>
    <p:extLst>
      <p:ext uri="{BB962C8B-B14F-4D97-AF65-F5344CB8AC3E}">
        <p14:creationId xmlns:p14="http://schemas.microsoft.com/office/powerpoint/2010/main" val="2008431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8">
            <a:extLst>
              <a:ext uri="{FF2B5EF4-FFF2-40B4-BE49-F238E27FC236}">
                <a16:creationId xmlns:a16="http://schemas.microsoft.com/office/drawing/2014/main" id="{99ED5833-B85B-4103-8A3B-CAB0308E6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6CD3FB-8FB6-490E-9F6A-87F61481DF97}"/>
              </a:ext>
            </a:extLst>
          </p:cNvPr>
          <p:cNvSpPr>
            <a:spLocks noGrp="1"/>
          </p:cNvSpPr>
          <p:nvPr>
            <p:ph type="title"/>
          </p:nvPr>
        </p:nvSpPr>
        <p:spPr>
          <a:xfrm>
            <a:off x="1196656" y="189226"/>
            <a:ext cx="9795638" cy="1114380"/>
          </a:xfrm>
        </p:spPr>
        <p:txBody>
          <a:bodyPr vert="horz" lIns="91440" tIns="45720" rIns="91440" bIns="45720" rtlCol="0" anchor="b">
            <a:normAutofit/>
          </a:bodyPr>
          <a:lstStyle/>
          <a:p>
            <a:pPr>
              <a:lnSpc>
                <a:spcPct val="90000"/>
              </a:lnSpc>
            </a:pPr>
            <a:r>
              <a:rPr lang="en-US" dirty="0"/>
              <a:t>Project Listing and Maps</a:t>
            </a:r>
          </a:p>
        </p:txBody>
      </p:sp>
      <p:pic>
        <p:nvPicPr>
          <p:cNvPr id="8" name="Picture 7">
            <a:extLst>
              <a:ext uri="{FF2B5EF4-FFF2-40B4-BE49-F238E27FC236}">
                <a16:creationId xmlns:a16="http://schemas.microsoft.com/office/drawing/2014/main" id="{4534705C-65D2-409C-8ABA-30012CD622B0}"/>
              </a:ext>
            </a:extLst>
          </p:cNvPr>
          <p:cNvPicPr>
            <a:picLocks noChangeAspect="1"/>
          </p:cNvPicPr>
          <p:nvPr/>
        </p:nvPicPr>
        <p:blipFill>
          <a:blip r:embed="rId3"/>
          <a:stretch>
            <a:fillRect/>
          </a:stretch>
        </p:blipFill>
        <p:spPr>
          <a:xfrm>
            <a:off x="-1" y="1492832"/>
            <a:ext cx="5791200" cy="4430679"/>
          </a:xfrm>
          <a:prstGeom prst="rect">
            <a:avLst/>
          </a:prstGeom>
        </p:spPr>
      </p:pic>
      <p:pic>
        <p:nvPicPr>
          <p:cNvPr id="6" name="Picture 5">
            <a:extLst>
              <a:ext uri="{FF2B5EF4-FFF2-40B4-BE49-F238E27FC236}">
                <a16:creationId xmlns:a16="http://schemas.microsoft.com/office/drawing/2014/main" id="{8B3EABA9-A5BC-43FB-BC5E-BD4BEAD59A5E}"/>
              </a:ext>
            </a:extLst>
          </p:cNvPr>
          <p:cNvPicPr>
            <a:picLocks noChangeAspect="1"/>
          </p:cNvPicPr>
          <p:nvPr/>
        </p:nvPicPr>
        <p:blipFill>
          <a:blip r:embed="rId4"/>
          <a:stretch>
            <a:fillRect/>
          </a:stretch>
        </p:blipFill>
        <p:spPr>
          <a:xfrm>
            <a:off x="5791199" y="1492832"/>
            <a:ext cx="6275325" cy="4225951"/>
          </a:xfrm>
          <a:prstGeom prst="rect">
            <a:avLst/>
          </a:prstGeom>
        </p:spPr>
      </p:pic>
    </p:spTree>
    <p:extLst>
      <p:ext uri="{BB962C8B-B14F-4D97-AF65-F5344CB8AC3E}">
        <p14:creationId xmlns:p14="http://schemas.microsoft.com/office/powerpoint/2010/main" val="3904157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3047" y="0"/>
            <a:ext cx="12185905" cy="6858000"/>
          </a:xfrm>
          <a:prstGeom prst="rect">
            <a:avLst/>
          </a:prstGeom>
        </p:spPr>
      </p:pic>
      <p:sp>
        <p:nvSpPr>
          <p:cNvPr id="4" name="Title 3"/>
          <p:cNvSpPr>
            <a:spLocks noGrp="1"/>
          </p:cNvSpPr>
          <p:nvPr>
            <p:ph type="title"/>
          </p:nvPr>
        </p:nvSpPr>
        <p:spPr/>
        <p:txBody>
          <a:bodyPr>
            <a:normAutofit/>
          </a:bodyPr>
          <a:lstStyle/>
          <a:p>
            <a:r>
              <a:rPr lang="en-US" dirty="0"/>
              <a:t>New Projects in OKI FY24-27 TIP</a:t>
            </a:r>
          </a:p>
        </p:txBody>
      </p:sp>
      <p:sp>
        <p:nvSpPr>
          <p:cNvPr id="2" name="Content Placeholder 1"/>
          <p:cNvSpPr>
            <a:spLocks noGrp="1"/>
          </p:cNvSpPr>
          <p:nvPr>
            <p:ph idx="1"/>
          </p:nvPr>
        </p:nvSpPr>
        <p:spPr>
          <a:xfrm>
            <a:off x="457200" y="1219201"/>
            <a:ext cx="11125200" cy="4906964"/>
          </a:xfrm>
        </p:spPr>
        <p:txBody>
          <a:bodyPr>
            <a:normAutofit/>
          </a:bodyPr>
          <a:lstStyle/>
          <a:p>
            <a:r>
              <a:rPr lang="en-US" dirty="0"/>
              <a:t>46 Projects with previously awarded OKI Funds</a:t>
            </a:r>
          </a:p>
          <a:p>
            <a:pPr lvl="1"/>
            <a:r>
              <a:rPr lang="en-US" dirty="0"/>
              <a:t>25 STBG/SNK</a:t>
            </a:r>
          </a:p>
          <a:p>
            <a:pPr lvl="1"/>
            <a:r>
              <a:rPr lang="en-US" dirty="0"/>
              <a:t> 5 CMAQ (OH statewide urban CMAQ)</a:t>
            </a:r>
          </a:p>
          <a:p>
            <a:pPr lvl="1"/>
            <a:r>
              <a:rPr lang="en-US" dirty="0"/>
              <a:t>19 TA (3 with combination STBG/TA)</a:t>
            </a:r>
          </a:p>
          <a:p>
            <a:r>
              <a:rPr lang="en-US" dirty="0"/>
              <a:t>193 ODOT, KYTC, INDOT “Grouped Projects”</a:t>
            </a:r>
          </a:p>
          <a:p>
            <a:r>
              <a:rPr lang="en-US" dirty="0"/>
              <a:t>72 Transit Projects</a:t>
            </a:r>
          </a:p>
        </p:txBody>
      </p:sp>
    </p:spTree>
    <p:extLst>
      <p:ext uri="{BB962C8B-B14F-4D97-AF65-F5344CB8AC3E}">
        <p14:creationId xmlns:p14="http://schemas.microsoft.com/office/powerpoint/2010/main" val="4177219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6DFD2-0BA1-4762-ABAD-CD4C2126FCF4}"/>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764A6DC9-041D-4A06-B62B-822F5A33B23B}"/>
              </a:ext>
            </a:extLst>
          </p:cNvPr>
          <p:cNvSpPr>
            <a:spLocks noGrp="1"/>
          </p:cNvSpPr>
          <p:nvPr>
            <p:ph idx="1"/>
          </p:nvPr>
        </p:nvSpPr>
        <p:spPr/>
        <p:txBody>
          <a:bodyPr/>
          <a:lstStyle/>
          <a:p>
            <a:pPr marL="0" indent="0" algn="ctr">
              <a:buNone/>
            </a:pPr>
            <a:r>
              <a:rPr lang="en-US" dirty="0"/>
              <a:t>Andy Reser</a:t>
            </a:r>
          </a:p>
          <a:p>
            <a:pPr marL="0" indent="0" algn="ctr">
              <a:buNone/>
            </a:pPr>
            <a:r>
              <a:rPr lang="en-US" dirty="0"/>
              <a:t>OKI Transportation Programming Manager</a:t>
            </a:r>
          </a:p>
          <a:p>
            <a:pPr marL="0" indent="0" algn="ctr">
              <a:buNone/>
            </a:pPr>
            <a:r>
              <a:rPr lang="en-US" dirty="0">
                <a:hlinkClick r:id="rId2"/>
              </a:rPr>
              <a:t>areser@oki.org</a:t>
            </a:r>
            <a:endParaRPr lang="en-US" dirty="0"/>
          </a:p>
          <a:p>
            <a:pPr marL="0" indent="0" algn="ctr">
              <a:buNone/>
            </a:pPr>
            <a:r>
              <a:rPr lang="en-US" dirty="0"/>
              <a:t>513-619-7688</a:t>
            </a:r>
          </a:p>
          <a:p>
            <a:pPr marL="0" indent="0" algn="ctr">
              <a:buNone/>
            </a:pPr>
            <a:endParaRPr lang="en-US" dirty="0"/>
          </a:p>
          <a:p>
            <a:pPr marL="0" indent="0" algn="ctr">
              <a:buNone/>
            </a:pPr>
            <a:r>
              <a:rPr lang="en-US" dirty="0">
                <a:hlinkClick r:id="rId3"/>
              </a:rPr>
              <a:t>https://tip.oki.org/</a:t>
            </a:r>
            <a:endParaRPr lang="en-US" dirty="0"/>
          </a:p>
          <a:p>
            <a:pPr marL="0" indent="0" algn="ctr">
              <a:buNone/>
            </a:pPr>
            <a:endParaRPr lang="en-US" dirty="0"/>
          </a:p>
          <a:p>
            <a:pPr marL="0" indent="0" algn="ctr">
              <a:buNone/>
            </a:pPr>
            <a:endParaRPr lang="en-US" dirty="0"/>
          </a:p>
        </p:txBody>
      </p:sp>
    </p:spTree>
    <p:extLst>
      <p:ext uri="{BB962C8B-B14F-4D97-AF65-F5344CB8AC3E}">
        <p14:creationId xmlns:p14="http://schemas.microsoft.com/office/powerpoint/2010/main" val="1717035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58CE4E-BD2E-4AFC-B863-C06FF64F4033}"/>
              </a:ext>
            </a:extLst>
          </p:cNvPr>
          <p:cNvPicPr>
            <a:picLocks noChangeAspect="1"/>
          </p:cNvPicPr>
          <p:nvPr/>
        </p:nvPicPr>
        <p:blipFill>
          <a:blip r:embed="rId3"/>
          <a:stretch>
            <a:fillRect/>
          </a:stretch>
        </p:blipFill>
        <p:spPr>
          <a:xfrm>
            <a:off x="3047" y="0"/>
            <a:ext cx="12185905" cy="6858000"/>
          </a:xfrm>
          <a:prstGeom prst="rect">
            <a:avLst/>
          </a:prstGeom>
        </p:spPr>
      </p:pic>
      <p:sp>
        <p:nvSpPr>
          <p:cNvPr id="2" name="Title 1">
            <a:extLst>
              <a:ext uri="{FF2B5EF4-FFF2-40B4-BE49-F238E27FC236}">
                <a16:creationId xmlns:a16="http://schemas.microsoft.com/office/drawing/2014/main" id="{7AA6C6EE-ABD9-4A8A-AD73-7CBE60199195}"/>
              </a:ext>
            </a:extLst>
          </p:cNvPr>
          <p:cNvSpPr>
            <a:spLocks noGrp="1"/>
          </p:cNvSpPr>
          <p:nvPr>
            <p:ph type="title"/>
          </p:nvPr>
        </p:nvSpPr>
        <p:spPr/>
        <p:txBody>
          <a:bodyPr/>
          <a:lstStyle/>
          <a:p>
            <a:r>
              <a:rPr lang="en-US" dirty="0"/>
              <a:t>Key Elements</a:t>
            </a:r>
          </a:p>
        </p:txBody>
      </p:sp>
      <p:sp>
        <p:nvSpPr>
          <p:cNvPr id="3" name="Content Placeholder 2">
            <a:extLst>
              <a:ext uri="{FF2B5EF4-FFF2-40B4-BE49-F238E27FC236}">
                <a16:creationId xmlns:a16="http://schemas.microsoft.com/office/drawing/2014/main" id="{1A1C0CB6-4088-4A02-9830-F7F629F42709}"/>
              </a:ext>
            </a:extLst>
          </p:cNvPr>
          <p:cNvSpPr>
            <a:spLocks noGrp="1"/>
          </p:cNvSpPr>
          <p:nvPr>
            <p:ph idx="1"/>
          </p:nvPr>
        </p:nvSpPr>
        <p:spPr>
          <a:xfrm>
            <a:off x="609600" y="1143000"/>
            <a:ext cx="10972800" cy="5257799"/>
          </a:xfrm>
        </p:spPr>
        <p:txBody>
          <a:bodyPr>
            <a:normAutofit/>
          </a:bodyPr>
          <a:lstStyle/>
          <a:p>
            <a:r>
              <a:rPr lang="en-US" dirty="0"/>
              <a:t>TIP contributes to meeting performance targets</a:t>
            </a:r>
          </a:p>
          <a:p>
            <a:pPr lvl="1"/>
            <a:r>
              <a:rPr lang="en-US" dirty="0"/>
              <a:t>Safety, Infrastructure condition, System Performance</a:t>
            </a:r>
          </a:p>
          <a:p>
            <a:r>
              <a:rPr lang="en-US" dirty="0"/>
              <a:t>TIP is financially-constrained</a:t>
            </a:r>
          </a:p>
          <a:p>
            <a:r>
              <a:rPr lang="en-US" dirty="0"/>
              <a:t>TIP Projects are consistent with OKI 2050 Plan</a:t>
            </a:r>
          </a:p>
          <a:p>
            <a:r>
              <a:rPr lang="en-US" dirty="0"/>
              <a:t>TIP meets air quality conformity requirements</a:t>
            </a:r>
          </a:p>
          <a:p>
            <a:r>
              <a:rPr lang="en-US" dirty="0"/>
              <a:t>TIP met public involvement requirements of the OKI Participation Plan</a:t>
            </a:r>
          </a:p>
        </p:txBody>
      </p:sp>
    </p:spTree>
    <p:extLst>
      <p:ext uri="{BB962C8B-B14F-4D97-AF65-F5344CB8AC3E}">
        <p14:creationId xmlns:p14="http://schemas.microsoft.com/office/powerpoint/2010/main" val="3033023998"/>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10107</TotalTime>
  <Words>1071</Words>
  <Application>Microsoft Office PowerPoint</Application>
  <PresentationFormat>Widescreen</PresentationFormat>
  <Paragraphs>74</Paragraphs>
  <Slides>8</Slides>
  <Notes>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vt:i4>
      </vt:variant>
    </vt:vector>
  </HeadingPairs>
  <TitlesOfParts>
    <vt:vector size="16" baseType="lpstr">
      <vt:lpstr>Arial</vt:lpstr>
      <vt:lpstr>Calibri</vt:lpstr>
      <vt:lpstr>News Gothic MT</vt:lpstr>
      <vt:lpstr>Tahoma</vt:lpstr>
      <vt:lpstr>Wingdings</vt:lpstr>
      <vt:lpstr>Wingdings 2</vt:lpstr>
      <vt:lpstr>1_Office Theme</vt:lpstr>
      <vt:lpstr>Breeze</vt:lpstr>
      <vt:lpstr> Agenda</vt:lpstr>
      <vt:lpstr>Schedule</vt:lpstr>
      <vt:lpstr>Transportation Improvement Program</vt:lpstr>
      <vt:lpstr>Programmed Funds - OKI FY24-27 TIP</vt:lpstr>
      <vt:lpstr>Project Listing and Maps</vt:lpstr>
      <vt:lpstr>New Projects in OKI FY24-27 TIP</vt:lpstr>
      <vt:lpstr>PowerPoint Presentation</vt:lpstr>
      <vt:lpstr>Key Elements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Map-21 National Performance Goals</dc:title>
  <dc:creator>Andy Reser</dc:creator>
  <cp:lastModifiedBy>Andy Reser</cp:lastModifiedBy>
  <cp:revision>456</cp:revision>
  <cp:lastPrinted>2015-02-09T21:36:17Z</cp:lastPrinted>
  <dcterms:created xsi:type="dcterms:W3CDTF">2013-10-17T19:28:35Z</dcterms:created>
  <dcterms:modified xsi:type="dcterms:W3CDTF">2023-04-10T13:08:40Z</dcterms:modified>
</cp:coreProperties>
</file>